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8E67-3B09-4243-8987-0E95ED77F23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03E7B-9BD9-4791-BE3B-A4EE88FC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9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8E67-3B09-4243-8987-0E95ED77F23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03E7B-9BD9-4791-BE3B-A4EE88FC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5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8E67-3B09-4243-8987-0E95ED77F23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03E7B-9BD9-4791-BE3B-A4EE88FC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1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8E67-3B09-4243-8987-0E95ED77F23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03E7B-9BD9-4791-BE3B-A4EE88FC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7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8E67-3B09-4243-8987-0E95ED77F23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03E7B-9BD9-4791-BE3B-A4EE88FC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1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8E67-3B09-4243-8987-0E95ED77F23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03E7B-9BD9-4791-BE3B-A4EE88FC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2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8E67-3B09-4243-8987-0E95ED77F23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03E7B-9BD9-4791-BE3B-A4EE88FC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3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8E67-3B09-4243-8987-0E95ED77F23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03E7B-9BD9-4791-BE3B-A4EE88FC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2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8E67-3B09-4243-8987-0E95ED77F23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03E7B-9BD9-4791-BE3B-A4EE88FC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2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8E67-3B09-4243-8987-0E95ED77F23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03E7B-9BD9-4791-BE3B-A4EE88FC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8E67-3B09-4243-8987-0E95ED77F23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03E7B-9BD9-4791-BE3B-A4EE88FC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8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98E67-3B09-4243-8987-0E95ED77F23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03E7B-9BD9-4791-BE3B-A4EE88FC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7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gorgeous.jc.gong@foxconn.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79613" y="2113807"/>
            <a:ext cx="10303825" cy="944893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Bell MT" panose="02020503060305020303" pitchFamily="18" charset="0"/>
              </a:rPr>
              <a:t>User Guide Of Schematic Comparison Tool</a:t>
            </a:r>
            <a:endParaRPr lang="en-US" sz="4400" dirty="0">
              <a:latin typeface="Bell MT" panose="02020503060305020303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0872" y="3685164"/>
            <a:ext cx="9144000" cy="732457"/>
          </a:xfrm>
        </p:spPr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By Gorgeous</a:t>
            </a:r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9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8247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Software result description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6933"/>
            <a:ext cx="5642139" cy="44862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Unmatched components column shows the components in foxconn design that are not matched with the common design.</a:t>
            </a:r>
          </a:p>
          <a:p>
            <a:r>
              <a:rPr lang="en-US" sz="2400" dirty="0" smtClean="0"/>
              <a:t>The Unmatchable pins column shows the pins that do not match the traces of the components in the foxconn design that match the common design.</a:t>
            </a:r>
            <a:endParaRPr 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308" y="1329166"/>
            <a:ext cx="4873461" cy="528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64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4470" y="239978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lease contact me if you have any questions.</a:t>
            </a:r>
          </a:p>
          <a:p>
            <a:pPr marL="0" indent="0">
              <a:buNone/>
            </a:pPr>
            <a:r>
              <a:rPr lang="en-US" dirty="0" smtClean="0"/>
              <a:t>UC : </a:t>
            </a:r>
            <a:r>
              <a:rPr lang="en-US" dirty="0" smtClean="0">
                <a:hlinkClick r:id="rId2"/>
              </a:rPr>
              <a:t>gorgeous.jc.gong@foxconn.net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Telephone Extension : 567-63812.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17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7577" y="48387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User guide outline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87533" y="2481942"/>
            <a:ext cx="69708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i="1" dirty="0" smtClean="0"/>
              <a:t>Software limitations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i="1" dirty="0" smtClean="0"/>
              <a:t>Software directory structure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i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i="1" dirty="0" smtClean="0"/>
              <a:t>Software operation flow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i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i="1" dirty="0" smtClean="0"/>
              <a:t>Software result description</a:t>
            </a:r>
            <a:endParaRPr lang="en-US" sz="2800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01670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67006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Software limitations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3574" y="2280064"/>
            <a:ext cx="10170226" cy="3740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Bell MT" panose="02020503060305020303" pitchFamily="18" charset="0"/>
              </a:rPr>
              <a:t>	</a:t>
            </a:r>
            <a:r>
              <a:rPr lang="en-US" altLang="zh-CN" dirty="0">
                <a:latin typeface="+mj-lt"/>
              </a:rPr>
              <a:t>First of all, this is a semi-finished product, more functions will be completed after the information is complete</a:t>
            </a:r>
            <a:r>
              <a:rPr lang="en-US" altLang="zh-CN" dirty="0" smtClean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altLang="zh-CN" dirty="0" smtClean="0">
                <a:latin typeface="+mj-lt"/>
              </a:rPr>
              <a:t>	Due </a:t>
            </a:r>
            <a:r>
              <a:rPr lang="en-US" altLang="zh-CN" dirty="0" smtClean="0">
                <a:latin typeface="+mj-lt"/>
              </a:rPr>
              <a:t>to the limited information provided by EE, current tools can only compare two pages of schematic at a time. And because the power line naming rules are uncertain, errors may occur when judging the power line.</a:t>
            </a: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	</a:t>
            </a:r>
            <a:r>
              <a:rPr lang="en-US" dirty="0">
                <a:latin typeface="+mj-lt"/>
              </a:rPr>
              <a:t>Sorry for any </a:t>
            </a:r>
            <a:r>
              <a:rPr lang="en-US" dirty="0" smtClean="0">
                <a:latin typeface="+mj-lt"/>
              </a:rPr>
              <a:t>inconvenience.</a:t>
            </a:r>
            <a:endParaRPr lang="en-US" altLang="zh-C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596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Software directory structure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9436"/>
            <a:ext cx="5408221" cy="4907684"/>
          </a:xfrm>
        </p:spPr>
        <p:txBody>
          <a:bodyPr>
            <a:normAutofit/>
          </a:bodyPr>
          <a:lstStyle/>
          <a:p>
            <a:r>
              <a:rPr lang="en-US" dirty="0" smtClean="0"/>
              <a:t>dsn_comparison_tool_trial</a:t>
            </a:r>
          </a:p>
          <a:p>
            <a:pPr lvl="1"/>
            <a:r>
              <a:rPr lang="en-US" altLang="zh-CN" dirty="0" smtClean="0"/>
              <a:t>Input</a:t>
            </a:r>
          </a:p>
          <a:p>
            <a:pPr lvl="2"/>
            <a:r>
              <a:rPr lang="en-US" dirty="0" smtClean="0"/>
              <a:t>Common</a:t>
            </a:r>
          </a:p>
          <a:p>
            <a:pPr lvl="3"/>
            <a:r>
              <a:rPr lang="en-US" dirty="0" smtClean="0">
                <a:solidFill>
                  <a:srgbClr val="00B050"/>
                </a:solidFill>
              </a:rPr>
              <a:t>Three .dat file</a:t>
            </a:r>
          </a:p>
          <a:p>
            <a:pPr lvl="3"/>
            <a:r>
              <a:rPr lang="en-US" dirty="0" smtClean="0">
                <a:solidFill>
                  <a:srgbClr val="00B050"/>
                </a:solidFill>
              </a:rPr>
              <a:t>One .exp file</a:t>
            </a:r>
          </a:p>
          <a:p>
            <a:pPr lvl="3"/>
            <a:r>
              <a:rPr lang="en-US" dirty="0" smtClean="0">
                <a:solidFill>
                  <a:srgbClr val="00B050"/>
                </a:solidFill>
              </a:rPr>
              <a:t>Manufacturer Information Form</a:t>
            </a:r>
          </a:p>
          <a:p>
            <a:pPr lvl="2"/>
            <a:r>
              <a:rPr lang="en-US" dirty="0" smtClean="0"/>
              <a:t>Foxconn</a:t>
            </a:r>
          </a:p>
          <a:p>
            <a:pPr lvl="3"/>
            <a:r>
              <a:rPr lang="en-US" dirty="0" smtClean="0">
                <a:solidFill>
                  <a:srgbClr val="00B050"/>
                </a:solidFill>
              </a:rPr>
              <a:t>Three .dat file</a:t>
            </a:r>
          </a:p>
          <a:p>
            <a:pPr lvl="3"/>
            <a:r>
              <a:rPr lang="en-US" dirty="0" smtClean="0">
                <a:solidFill>
                  <a:srgbClr val="00B050"/>
                </a:solidFill>
              </a:rPr>
              <a:t>One .exp file</a:t>
            </a:r>
          </a:p>
          <a:p>
            <a:pPr lvl="2"/>
            <a:r>
              <a:rPr lang="en-US" altLang="zh-CN" dirty="0" smtClean="0">
                <a:solidFill>
                  <a:srgbClr val="00B050"/>
                </a:solidFill>
              </a:rPr>
              <a:t>Correspondence_between_pins.xlsx</a:t>
            </a:r>
          </a:p>
          <a:p>
            <a:pPr lvl="1"/>
            <a:r>
              <a:rPr lang="en-US" altLang="zh-CN" dirty="0" smtClean="0"/>
              <a:t>Output</a:t>
            </a:r>
          </a:p>
          <a:p>
            <a:pPr lvl="2"/>
            <a:r>
              <a:rPr lang="en-US" altLang="zh-CN" dirty="0" smtClean="0">
                <a:solidFill>
                  <a:srgbClr val="C00000"/>
                </a:solidFill>
              </a:rPr>
              <a:t>Result.xlsx</a:t>
            </a:r>
          </a:p>
          <a:p>
            <a:pPr lvl="2"/>
            <a:r>
              <a:rPr lang="en-US" altLang="zh-CN" dirty="0" smtClean="0">
                <a:solidFill>
                  <a:srgbClr val="C00000"/>
                </a:solidFill>
              </a:rPr>
              <a:t>Correspondence_between_pins.xlsx</a:t>
            </a:r>
          </a:p>
          <a:p>
            <a:pPr lvl="1"/>
            <a:r>
              <a:rPr lang="en-US" altLang="zh-CN" dirty="0" smtClean="0"/>
              <a:t>Schematic_comparison_tool.exe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58940" y="3169286"/>
            <a:ext cx="4916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The files </a:t>
            </a:r>
            <a:r>
              <a:rPr lang="en-US" sz="2000" i="1" dirty="0" smtClean="0">
                <a:solidFill>
                  <a:srgbClr val="00B050"/>
                </a:solidFill>
              </a:rPr>
              <a:t>marked in green </a:t>
            </a:r>
            <a:r>
              <a:rPr lang="en-US" sz="2000" i="1" dirty="0" smtClean="0"/>
              <a:t>are those that require user input.</a:t>
            </a:r>
            <a:endParaRPr lang="en-US" sz="2000" i="1" dirty="0"/>
          </a:p>
        </p:txBody>
      </p:sp>
      <p:sp>
        <p:nvSpPr>
          <p:cNvPr id="6" name="文本框 5"/>
          <p:cNvSpPr txBox="1"/>
          <p:nvPr/>
        </p:nvSpPr>
        <p:spPr>
          <a:xfrm>
            <a:off x="6958940" y="5427023"/>
            <a:ext cx="4667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The files </a:t>
            </a:r>
            <a:r>
              <a:rPr lang="en-US" sz="2000" i="1" dirty="0" smtClean="0">
                <a:solidFill>
                  <a:srgbClr val="C00000"/>
                </a:solidFill>
              </a:rPr>
              <a:t>marked in red </a:t>
            </a:r>
            <a:r>
              <a:rPr lang="en-US" sz="2000" i="1" dirty="0" smtClean="0"/>
              <a:t>are automatically generated by the software.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16894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8247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Software operation flow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6933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smtClean="0"/>
              <a:t>Step One: </a:t>
            </a:r>
          </a:p>
          <a:p>
            <a:pPr marL="0" indent="0"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The user exports three .dat files and one .exp file from the </a:t>
            </a:r>
            <a:r>
              <a:rPr lang="en-US" altLang="zh-CN" sz="2400" dirty="0" smtClean="0"/>
              <a:t>OrCAD Capture</a:t>
            </a:r>
            <a:r>
              <a:rPr lang="en-US" sz="2400" i="1" dirty="0" smtClean="0"/>
              <a:t>.</a:t>
            </a:r>
          </a:p>
          <a:p>
            <a:pPr marL="0" indent="0">
              <a:buNone/>
            </a:pPr>
            <a:r>
              <a:rPr lang="en-US" sz="2400" i="1" dirty="0"/>
              <a:t>	</a:t>
            </a:r>
            <a:r>
              <a:rPr lang="en-US" sz="2000" i="1" dirty="0" smtClean="0"/>
              <a:t>a. </a:t>
            </a:r>
            <a:r>
              <a:rPr lang="en-US" sz="2000" dirty="0" smtClean="0"/>
              <a:t>T</a:t>
            </a:r>
            <a:r>
              <a:rPr lang="en-US" altLang="zh-CN" sz="2000" dirty="0" smtClean="0"/>
              <a:t>ools -&gt; Create Netlist… -&gt;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OK (export three .dat files)</a:t>
            </a:r>
          </a:p>
          <a:p>
            <a:pPr marL="0" indent="0">
              <a:buNone/>
            </a:pPr>
            <a:endParaRPr lang="en-US" sz="2400" i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72" y="2921249"/>
            <a:ext cx="3404839" cy="37183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792" y="2921249"/>
            <a:ext cx="3428010" cy="373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9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8247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Software operation flow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6933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smtClean="0"/>
              <a:t>Step One: </a:t>
            </a:r>
          </a:p>
          <a:p>
            <a:pPr marL="0" indent="0"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The user exports three .dat files and one .exp file from the </a:t>
            </a:r>
            <a:r>
              <a:rPr lang="en-US" altLang="zh-CN" sz="2400" dirty="0" smtClean="0"/>
              <a:t>OrCAD Capture</a:t>
            </a:r>
            <a:r>
              <a:rPr lang="en-US" sz="2400" i="1" dirty="0" smtClean="0"/>
              <a:t>.</a:t>
            </a:r>
          </a:p>
          <a:p>
            <a:pPr marL="0" indent="0">
              <a:buNone/>
            </a:pPr>
            <a:r>
              <a:rPr lang="en-US" sz="2400" i="1" dirty="0"/>
              <a:t>	</a:t>
            </a:r>
            <a:r>
              <a:rPr lang="en-US" sz="2000" i="1" dirty="0"/>
              <a:t>b</a:t>
            </a:r>
            <a:r>
              <a:rPr lang="en-US" sz="2000" i="1" dirty="0" smtClean="0"/>
              <a:t>. </a:t>
            </a:r>
            <a:r>
              <a:rPr lang="en-US" altLang="zh-CN" sz="2000" dirty="0" smtClean="0"/>
              <a:t>Reports -&gt; InterSheet References… -&gt; OK -&gt; OK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    (export one .exp file)</a:t>
            </a:r>
          </a:p>
          <a:p>
            <a:pPr marL="0" indent="0">
              <a:buNone/>
            </a:pPr>
            <a:endParaRPr lang="en-US" sz="2400" i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59" y="3262707"/>
            <a:ext cx="5372850" cy="32008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860" y="2378520"/>
            <a:ext cx="3122881" cy="425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72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8247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Software operation flow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6933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smtClean="0"/>
              <a:t>Step Two: </a:t>
            </a:r>
          </a:p>
          <a:p>
            <a:pPr marL="0" indent="0"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Put the generated files into two folders, common and foxconn.</a:t>
            </a:r>
          </a:p>
          <a:p>
            <a:pPr marL="0" indent="0"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Put the Manufacturer relationship table into the common folder.</a:t>
            </a:r>
            <a:endParaRPr lang="en-US" sz="2400" i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59" y="3336346"/>
            <a:ext cx="4268830" cy="24944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36346"/>
            <a:ext cx="3499262" cy="215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61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8247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Software operation flow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1683" y="1334429"/>
            <a:ext cx="1159031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smtClean="0"/>
              <a:t>Step Three: </a:t>
            </a:r>
          </a:p>
          <a:p>
            <a:pPr marL="0" indent="0"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a. Double click on the schematic_comparison_tool.exe file.</a:t>
            </a:r>
          </a:p>
          <a:p>
            <a:pPr marL="0" indent="0"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b. Enter the number of pages to compare in the window then press Enter.</a:t>
            </a:r>
          </a:p>
          <a:p>
            <a:pPr marL="0" indent="0"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c. Wait for the program to finish running (the window disappears to indicate </a:t>
            </a:r>
          </a:p>
          <a:p>
            <a:pPr marL="0" indent="0"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    the end of the run)</a:t>
            </a:r>
          </a:p>
          <a:p>
            <a:pPr marL="0" indent="0"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d. The program will automatically generate the </a:t>
            </a:r>
            <a:r>
              <a:rPr lang="en-US" sz="2400" i="1" dirty="0" smtClean="0">
                <a:solidFill>
                  <a:srgbClr val="C00000"/>
                </a:solidFill>
              </a:rPr>
              <a:t>Correspondence_between_pins.xlsx</a:t>
            </a:r>
          </a:p>
          <a:p>
            <a:pPr marL="0" indent="0">
              <a:buNone/>
            </a:pPr>
            <a:r>
              <a:rPr lang="en-US" sz="2400" i="1" dirty="0"/>
              <a:t> </a:t>
            </a:r>
            <a:r>
              <a:rPr lang="en-US" sz="2400" i="1" dirty="0" smtClean="0"/>
              <a:t>                form in the output folder.(Users should fill the </a:t>
            </a:r>
            <a:r>
              <a:rPr lang="en-US" sz="2400" i="1" dirty="0" smtClean="0">
                <a:solidFill>
                  <a:srgbClr val="C00000"/>
                </a:solidFill>
              </a:rPr>
              <a:t>Correspondence_between_pins.xlsx</a:t>
            </a:r>
            <a:r>
              <a:rPr lang="en-US" sz="2400" i="1" dirty="0" smtClean="0"/>
              <a:t>)</a:t>
            </a:r>
            <a:endParaRPr lang="en-US" sz="2400" i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32" y="4548495"/>
            <a:ext cx="4304230" cy="20949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211" y="4794522"/>
            <a:ext cx="5864190" cy="16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03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8247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Software operation flow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6933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smtClean="0"/>
              <a:t>Step Four: </a:t>
            </a:r>
          </a:p>
          <a:p>
            <a:pPr marL="0" indent="0"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a. Put the filled completed form into the input folder.</a:t>
            </a:r>
          </a:p>
          <a:p>
            <a:pPr marL="0" indent="0">
              <a:buNone/>
            </a:pPr>
            <a:r>
              <a:rPr lang="en-US" sz="2400" i="1" dirty="0"/>
              <a:t>	 </a:t>
            </a:r>
            <a:r>
              <a:rPr lang="en-US" sz="2400" i="1" dirty="0" smtClean="0"/>
              <a:t>   (</a:t>
            </a:r>
            <a:r>
              <a:rPr lang="en-US" sz="2400" i="1" dirty="0" smtClean="0">
                <a:solidFill>
                  <a:srgbClr val="FF0000"/>
                </a:solidFill>
              </a:rPr>
              <a:t>Do not change the name of Correspondence_between_pins.xlsx</a:t>
            </a:r>
            <a:r>
              <a:rPr lang="en-US" sz="2400" i="1" dirty="0" smtClean="0"/>
              <a:t>)</a:t>
            </a:r>
          </a:p>
          <a:p>
            <a:pPr marL="0" indent="0"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b. Double click on the schematic_comparison_tool.exe file.</a:t>
            </a:r>
          </a:p>
          <a:p>
            <a:pPr marL="0" indent="0">
              <a:buNone/>
            </a:pPr>
            <a:r>
              <a:rPr lang="en-US" sz="2400" i="1" dirty="0" smtClean="0"/>
              <a:t>	</a:t>
            </a:r>
            <a:r>
              <a:rPr lang="en-US" sz="2400" i="1" dirty="0"/>
              <a:t>c</a:t>
            </a:r>
            <a:r>
              <a:rPr lang="en-US" sz="2400" i="1" dirty="0" smtClean="0"/>
              <a:t>. Enter the number of pages to compare in the window then press Enter.</a:t>
            </a:r>
          </a:p>
          <a:p>
            <a:pPr marL="0" indent="0"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d. The software generated result.xlsx in the output folder is the final result.</a:t>
            </a:r>
          </a:p>
          <a:p>
            <a:pPr marL="0" indent="0">
              <a:buNone/>
            </a:pPr>
            <a:endParaRPr lang="en-US" sz="2400" i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74" y="4536125"/>
            <a:ext cx="4808188" cy="21140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389" y="4536125"/>
            <a:ext cx="5156347" cy="142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17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175</Words>
  <Application>Microsoft Office PowerPoint</Application>
  <PresentationFormat>宽屏</PresentationFormat>
  <Paragraphs>65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宋体</vt:lpstr>
      <vt:lpstr>Arial</vt:lpstr>
      <vt:lpstr>Bell MT</vt:lpstr>
      <vt:lpstr>Calibri</vt:lpstr>
      <vt:lpstr>Calibri Light</vt:lpstr>
      <vt:lpstr>Wingdings</vt:lpstr>
      <vt:lpstr>Office 主题</vt:lpstr>
      <vt:lpstr>User Guide Of Schematic Comparison Tool</vt:lpstr>
      <vt:lpstr>User guide outline</vt:lpstr>
      <vt:lpstr>Software limitations</vt:lpstr>
      <vt:lpstr>Software directory structure</vt:lpstr>
      <vt:lpstr>Software operation flow</vt:lpstr>
      <vt:lpstr>Software operation flow</vt:lpstr>
      <vt:lpstr>Software operation flow</vt:lpstr>
      <vt:lpstr>Software operation flow</vt:lpstr>
      <vt:lpstr>Software operation flow</vt:lpstr>
      <vt:lpstr>Software result description</vt:lpstr>
      <vt:lpstr>PowerPoint 演示文稿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Guide Of Schematic Comparison Tool</dc:title>
  <dc:creator>Tommy</dc:creator>
  <cp:lastModifiedBy>Tommy</cp:lastModifiedBy>
  <cp:revision>14</cp:revision>
  <dcterms:created xsi:type="dcterms:W3CDTF">2019-05-16T05:17:57Z</dcterms:created>
  <dcterms:modified xsi:type="dcterms:W3CDTF">2019-05-16T06:52:17Z</dcterms:modified>
</cp:coreProperties>
</file>