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68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21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65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43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33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42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96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73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274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957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14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49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9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240187-C293-2420-DAC8-1B41C594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QuizTime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AEE68C-FE94-A8E8-3B45-649F3B50F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529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dirty="0">
                <a:solidFill>
                  <a:schemeClr val="bg1"/>
                </a:solidFill>
              </a:rPr>
              <a:t>Záródolgozat 2023</a:t>
            </a:r>
          </a:p>
          <a:p>
            <a:pPr marL="0" indent="0" algn="ctr">
              <a:buNone/>
            </a:pPr>
            <a:r>
              <a:rPr lang="hu-HU" sz="2000" dirty="0">
                <a:solidFill>
                  <a:schemeClr val="bg1"/>
                </a:solidFill>
              </a:rPr>
              <a:t>Készítette: Éles Zoltán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29D9D7B-5690-1F1A-181A-CFC33BCE2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3332163"/>
            <a:ext cx="5610225" cy="240527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88D24C3E-FF79-FD42-612A-B1D828DD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624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99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1A4814-E650-C439-3A73-4B2D92C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631909"/>
          </a:xfrm>
        </p:spPr>
        <p:txBody>
          <a:bodyPr>
            <a:normAutofit fontScale="90000"/>
          </a:bodyPr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85EC7D-3F7E-916E-A751-E1E0BD50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dirty="0">
                <a:solidFill>
                  <a:schemeClr val="bg1"/>
                </a:solidFill>
              </a:rPr>
              <a:t>Köszönöm a figyelmet!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726C94C-8A6F-E2F5-CE38-6C50D245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054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31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62EB32-BA4E-3D4A-077B-3E4F48C6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199"/>
            <a:ext cx="10515600" cy="1292844"/>
          </a:xfrm>
        </p:spPr>
        <p:txBody>
          <a:bodyPr>
            <a:norm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</a:rPr>
              <a:t>Regisztráció és Bejelentkezés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8522EF8-385E-1C26-81E0-1A20260CC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796" y="3292640"/>
            <a:ext cx="4480741" cy="2651578"/>
          </a:xfr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D4BB321-CBEB-9B57-159F-95672B1C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62450" cy="5715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17616E9-0780-3A57-4A37-EE48AB0F3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788" y="3292640"/>
            <a:ext cx="3647366" cy="26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3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2110B5-0AB9-7A02-DA3A-EC07AA4C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56" y="4241123"/>
            <a:ext cx="3562350" cy="677771"/>
          </a:xfrm>
        </p:spPr>
        <p:txBody>
          <a:bodyPr>
            <a:norm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Bejelentkezés nélkül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D4B16A-FD64-5011-6F9E-95ADF2C4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26" y="4951141"/>
            <a:ext cx="4543425" cy="1399664"/>
          </a:xfrm>
        </p:spPr>
        <p:txBody>
          <a:bodyPr>
            <a:normAutofit/>
          </a:bodyPr>
          <a:lstStyle/>
          <a:p>
            <a:pPr marL="342000" indent="-3420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</a:rPr>
              <a:t>Kvíz elindítása</a:t>
            </a:r>
          </a:p>
          <a:p>
            <a:pPr marL="342000" indent="-3420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</a:rPr>
              <a:t>Eredmény kiértékelés</a:t>
            </a:r>
          </a:p>
          <a:p>
            <a:pPr marL="342000" indent="-3420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</a:rPr>
              <a:t>Legjobb játékosok megtekintése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2C27CD8-778A-FE77-ABF9-CA3272188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27964" cy="44914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5B5BE86-B43C-313B-24A6-BD5CDE6A3A2A}"/>
              </a:ext>
            </a:extLst>
          </p:cNvPr>
          <p:cNvSpPr txBox="1"/>
          <p:nvPr/>
        </p:nvSpPr>
        <p:spPr>
          <a:xfrm>
            <a:off x="7877732" y="4379953"/>
            <a:ext cx="263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+mj-lt"/>
              </a:rPr>
              <a:t>Bejelentkezéssel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B25084D-F03D-22F7-64E1-AB4246D2FB9A}"/>
              </a:ext>
            </a:extLst>
          </p:cNvPr>
          <p:cNvSpPr txBox="1"/>
          <p:nvPr/>
        </p:nvSpPr>
        <p:spPr>
          <a:xfrm>
            <a:off x="3276600" y="667622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Elérhető funkciók az oldalon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29EFBCA-E137-3347-7BD2-7A7D33163C5F}"/>
              </a:ext>
            </a:extLst>
          </p:cNvPr>
          <p:cNvSpPr txBox="1"/>
          <p:nvPr/>
        </p:nvSpPr>
        <p:spPr>
          <a:xfrm>
            <a:off x="7006194" y="4951141"/>
            <a:ext cx="4781550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</a:rPr>
              <a:t>Bejelentkezés nélküli funkciók</a:t>
            </a:r>
          </a:p>
          <a:p>
            <a:pPr marL="342900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</a:rPr>
              <a:t>Lehetőség a toplistára felkerülni</a:t>
            </a:r>
          </a:p>
          <a:p>
            <a:pPr marL="342900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hu-HU" sz="2000" dirty="0">
                <a:solidFill>
                  <a:schemeClr val="bg1"/>
                </a:solidFill>
              </a:rPr>
              <a:t>Előzmények megtekintése</a:t>
            </a: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B3B847BB-665E-9787-F0FA-B07AF478C8BE}"/>
              </a:ext>
            </a:extLst>
          </p:cNvPr>
          <p:cNvSpPr txBox="1"/>
          <p:nvPr/>
        </p:nvSpPr>
        <p:spPr>
          <a:xfrm>
            <a:off x="4168920" y="1282098"/>
            <a:ext cx="3895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Adminisztrátor jogosultsággal rendelkező felhasználó</a:t>
            </a:r>
          </a:p>
        </p:txBody>
      </p: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2A328CD7-0B2B-4B7A-B314-1B668CC47024}"/>
              </a:ext>
            </a:extLst>
          </p:cNvPr>
          <p:cNvCxnSpPr>
            <a:cxnSpLocks/>
          </p:cNvCxnSpPr>
          <p:nvPr/>
        </p:nvCxnSpPr>
        <p:spPr>
          <a:xfrm flipH="1">
            <a:off x="4312322" y="2644685"/>
            <a:ext cx="992331" cy="12447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0A211F83-C055-E238-72B2-95C0CD6F011C}"/>
              </a:ext>
            </a:extLst>
          </p:cNvPr>
          <p:cNvCxnSpPr>
            <a:cxnSpLocks/>
          </p:cNvCxnSpPr>
          <p:nvPr/>
        </p:nvCxnSpPr>
        <p:spPr>
          <a:xfrm>
            <a:off x="7069885" y="2634495"/>
            <a:ext cx="992331" cy="12447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Ellipszis 50">
            <a:extLst>
              <a:ext uri="{FF2B5EF4-FFF2-40B4-BE49-F238E27FC236}">
                <a16:creationId xmlns:a16="http://schemas.microsoft.com/office/drawing/2014/main" id="{E85F46D1-16B5-0326-C194-CDC8589BD50B}"/>
              </a:ext>
            </a:extLst>
          </p:cNvPr>
          <p:cNvSpPr/>
          <p:nvPr/>
        </p:nvSpPr>
        <p:spPr>
          <a:xfrm>
            <a:off x="5189610" y="2044999"/>
            <a:ext cx="2009559" cy="70788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0AE083F1-593C-4016-FD6A-7566EEAA6359}"/>
              </a:ext>
            </a:extLst>
          </p:cNvPr>
          <p:cNvSpPr txBox="1"/>
          <p:nvPr/>
        </p:nvSpPr>
        <p:spPr>
          <a:xfrm>
            <a:off x="5318893" y="2162105"/>
            <a:ext cx="1750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Minden</a:t>
            </a:r>
          </a:p>
        </p:txBody>
      </p:sp>
    </p:spTree>
    <p:extLst>
      <p:ext uri="{BB962C8B-B14F-4D97-AF65-F5344CB8AC3E}">
        <p14:creationId xmlns:p14="http://schemas.microsoft.com/office/powerpoint/2010/main" val="1977884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Kép 23">
            <a:extLst>
              <a:ext uri="{FF2B5EF4-FFF2-40B4-BE49-F238E27FC236}">
                <a16:creationId xmlns:a16="http://schemas.microsoft.com/office/drawing/2014/main" id="{765B48C1-6190-70C5-7799-D930F5929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2275680"/>
            <a:ext cx="3145966" cy="4287045"/>
          </a:xfrm>
          <a:prstGeom prst="rect">
            <a:avLst/>
          </a:prstGeom>
        </p:spPr>
      </p:pic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D2D10631-2D15-ABDD-7ED3-4D52A419C24B}"/>
              </a:ext>
            </a:extLst>
          </p:cNvPr>
          <p:cNvCxnSpPr>
            <a:cxnSpLocks/>
          </p:cNvCxnSpPr>
          <p:nvPr/>
        </p:nvCxnSpPr>
        <p:spPr>
          <a:xfrm>
            <a:off x="5181600" y="2265360"/>
            <a:ext cx="2333625" cy="1686720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104320B4-18CF-8D5C-9C99-DFB6C9E92F9B}"/>
              </a:ext>
            </a:extLst>
          </p:cNvPr>
          <p:cNvCxnSpPr/>
          <p:nvPr/>
        </p:nvCxnSpPr>
        <p:spPr>
          <a:xfrm flipH="1">
            <a:off x="5181600" y="4419202"/>
            <a:ext cx="233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Összekötő: szögletes 42">
            <a:extLst>
              <a:ext uri="{FF2B5EF4-FFF2-40B4-BE49-F238E27FC236}">
                <a16:creationId xmlns:a16="http://schemas.microsoft.com/office/drawing/2014/main" id="{25ED2816-D9D1-1724-A244-F3DFFB105A14}"/>
              </a:ext>
            </a:extLst>
          </p:cNvPr>
          <p:cNvCxnSpPr>
            <a:cxnSpLocks/>
          </p:cNvCxnSpPr>
          <p:nvPr/>
        </p:nvCxnSpPr>
        <p:spPr>
          <a:xfrm flipV="1">
            <a:off x="5181600" y="4876800"/>
            <a:ext cx="2333625" cy="1533525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FE9E8E37-738B-9913-CDA8-2D3ACE9A9324}"/>
              </a:ext>
            </a:extLst>
          </p:cNvPr>
          <p:cNvSpPr txBox="1"/>
          <p:nvPr/>
        </p:nvSpPr>
        <p:spPr>
          <a:xfrm>
            <a:off x="3645607" y="6162615"/>
            <a:ext cx="184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15 kérdés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46F8C174-EB9B-8A63-79FB-4DDD1942B1F3}"/>
              </a:ext>
            </a:extLst>
          </p:cNvPr>
          <p:cNvSpPr txBox="1"/>
          <p:nvPr/>
        </p:nvSpPr>
        <p:spPr>
          <a:xfrm>
            <a:off x="3511709" y="4132446"/>
            <a:ext cx="203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10</a:t>
            </a:r>
            <a:r>
              <a:rPr lang="hu-HU" sz="2400" dirty="0">
                <a:solidFill>
                  <a:schemeClr val="bg1"/>
                </a:solidFill>
              </a:rPr>
              <a:t> </a:t>
            </a:r>
            <a:r>
              <a:rPr lang="hu-HU" sz="2000" dirty="0">
                <a:solidFill>
                  <a:schemeClr val="bg1"/>
                </a:solidFill>
              </a:rPr>
              <a:t>kérdés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87F2FEDD-5177-7D5E-74B9-349971AE418C}"/>
              </a:ext>
            </a:extLst>
          </p:cNvPr>
          <p:cNvSpPr txBox="1"/>
          <p:nvPr/>
        </p:nvSpPr>
        <p:spPr>
          <a:xfrm>
            <a:off x="3743325" y="2034528"/>
            <a:ext cx="1610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5 kérdés</a:t>
            </a:r>
          </a:p>
        </p:txBody>
      </p:sp>
      <p:sp>
        <p:nvSpPr>
          <p:cNvPr id="48" name="Bal oldali kapcsos zárójel 47">
            <a:extLst>
              <a:ext uri="{FF2B5EF4-FFF2-40B4-BE49-F238E27FC236}">
                <a16:creationId xmlns:a16="http://schemas.microsoft.com/office/drawing/2014/main" id="{9A81C2DC-3181-05EC-14DC-5FA6AC688670}"/>
              </a:ext>
            </a:extLst>
          </p:cNvPr>
          <p:cNvSpPr/>
          <p:nvPr/>
        </p:nvSpPr>
        <p:spPr>
          <a:xfrm>
            <a:off x="2711446" y="2265360"/>
            <a:ext cx="1244948" cy="4121711"/>
          </a:xfrm>
          <a:prstGeom prst="leftBrace">
            <a:avLst>
              <a:gd name="adj1" fmla="val 8333"/>
              <a:gd name="adj2" fmla="val 50403"/>
            </a:avLst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2603AC1A-D112-9BD9-4FEB-057C7F0EA329}"/>
              </a:ext>
            </a:extLst>
          </p:cNvPr>
          <p:cNvSpPr txBox="1"/>
          <p:nvPr/>
        </p:nvSpPr>
        <p:spPr>
          <a:xfrm>
            <a:off x="568396" y="4126160"/>
            <a:ext cx="2421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60 másodperc</a:t>
            </a:r>
          </a:p>
        </p:txBody>
      </p:sp>
      <p:pic>
        <p:nvPicPr>
          <p:cNvPr id="53" name="Kép 52">
            <a:extLst>
              <a:ext uri="{FF2B5EF4-FFF2-40B4-BE49-F238E27FC236}">
                <a16:creationId xmlns:a16="http://schemas.microsoft.com/office/drawing/2014/main" id="{365B00F6-ABCF-FC6D-EA4C-DF69A74A8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27964" cy="449147"/>
          </a:xfrm>
          <a:prstGeom prst="rect">
            <a:avLst/>
          </a:prstGeom>
        </p:spPr>
      </p:pic>
      <p:sp>
        <p:nvSpPr>
          <p:cNvPr id="54" name="Szövegdoboz 53">
            <a:extLst>
              <a:ext uri="{FF2B5EF4-FFF2-40B4-BE49-F238E27FC236}">
                <a16:creationId xmlns:a16="http://schemas.microsoft.com/office/drawing/2014/main" id="{664D327F-BA33-837B-2950-6FEBC62A9DA8}"/>
              </a:ext>
            </a:extLst>
          </p:cNvPr>
          <p:cNvSpPr txBox="1"/>
          <p:nvPr/>
        </p:nvSpPr>
        <p:spPr>
          <a:xfrm>
            <a:off x="3400811" y="864812"/>
            <a:ext cx="523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Kvíz nehézségének felépítése</a:t>
            </a:r>
          </a:p>
        </p:txBody>
      </p:sp>
    </p:spTree>
    <p:extLst>
      <p:ext uri="{BB962C8B-B14F-4D97-AF65-F5344CB8AC3E}">
        <p14:creationId xmlns:p14="http://schemas.microsoft.com/office/powerpoint/2010/main" val="3121747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C4F57B-F691-FC16-CC0D-87320F18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713"/>
          </a:xfrm>
        </p:spPr>
        <p:txBody>
          <a:bodyPr>
            <a:norm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</a:rPr>
              <a:t>Kvíz témáinak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3F8951-3C8F-827C-CDE5-10526352E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85" y="3594100"/>
            <a:ext cx="4343400" cy="50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Alapértelmezett témák: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B8CCB6A-E201-5ADF-1B2B-4254ADF4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27964" cy="449147"/>
          </a:xfrm>
          <a:prstGeom prst="rect">
            <a:avLst/>
          </a:prstGeom>
        </p:spPr>
      </p:pic>
      <p:sp>
        <p:nvSpPr>
          <p:cNvPr id="8" name="Bal oldali kapcsos zárójel 7">
            <a:extLst>
              <a:ext uri="{FF2B5EF4-FFF2-40B4-BE49-F238E27FC236}">
                <a16:creationId xmlns:a16="http://schemas.microsoft.com/office/drawing/2014/main" id="{D4240357-32BC-7CEE-A27E-69474D84355E}"/>
              </a:ext>
            </a:extLst>
          </p:cNvPr>
          <p:cNvSpPr/>
          <p:nvPr/>
        </p:nvSpPr>
        <p:spPr>
          <a:xfrm>
            <a:off x="3214710" y="2505075"/>
            <a:ext cx="523875" cy="25146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 descr="A képen szöveg látható&#10;&#10;Automatikusan generált leírás">
            <a:extLst>
              <a:ext uri="{FF2B5EF4-FFF2-40B4-BE49-F238E27FC236}">
                <a16:creationId xmlns:a16="http://schemas.microsoft.com/office/drawing/2014/main" id="{5D7C225C-5675-ADB0-6651-2B6156E16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99" y="4525543"/>
            <a:ext cx="698786" cy="988264"/>
          </a:xfrm>
          <a:prstGeom prst="rect">
            <a:avLst/>
          </a:prstGeom>
        </p:spPr>
      </p:pic>
      <p:pic>
        <p:nvPicPr>
          <p:cNvPr id="15" name="Kép 14" descr="A képen szöveg, kültéri, tábla látható&#10;&#10;Automatikusan generált leírás">
            <a:extLst>
              <a:ext uri="{FF2B5EF4-FFF2-40B4-BE49-F238E27FC236}">
                <a16:creationId xmlns:a16="http://schemas.microsoft.com/office/drawing/2014/main" id="{52308017-6E23-0167-A3CF-A082147EB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99" y="1999188"/>
            <a:ext cx="698400" cy="956712"/>
          </a:xfrm>
          <a:prstGeom prst="rect">
            <a:avLst/>
          </a:prstGeom>
        </p:spPr>
      </p:pic>
      <p:pic>
        <p:nvPicPr>
          <p:cNvPr id="17" name="Kép 16" descr="A képen szöveg látható&#10;&#10;Automatikusan generált leírás">
            <a:extLst>
              <a:ext uri="{FF2B5EF4-FFF2-40B4-BE49-F238E27FC236}">
                <a16:creationId xmlns:a16="http://schemas.microsoft.com/office/drawing/2014/main" id="{E33EC4B1-B672-47AC-5D52-8607F8CEB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74" y="3207557"/>
            <a:ext cx="698400" cy="1008520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1D2748CA-B08B-D357-666C-D6EB8A642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339" y="1999188"/>
            <a:ext cx="4523201" cy="3571875"/>
          </a:xfrm>
          <a:prstGeom prst="rect">
            <a:avLst/>
          </a:prstGeom>
        </p:spPr>
      </p:pic>
      <p:sp>
        <p:nvSpPr>
          <p:cNvPr id="27" name="Nyíl: jobbra mutató 26">
            <a:extLst>
              <a:ext uri="{FF2B5EF4-FFF2-40B4-BE49-F238E27FC236}">
                <a16:creationId xmlns:a16="http://schemas.microsoft.com/office/drawing/2014/main" id="{BC04EC76-0377-F9A1-FD85-F574047E1EF1}"/>
              </a:ext>
            </a:extLst>
          </p:cNvPr>
          <p:cNvSpPr/>
          <p:nvPr/>
        </p:nvSpPr>
        <p:spPr>
          <a:xfrm>
            <a:off x="5304606" y="3435091"/>
            <a:ext cx="1409136" cy="697983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7372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0C032D-0306-49C7-AEAB-5CBA3FED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590" y="476551"/>
            <a:ext cx="4426819" cy="1122797"/>
          </a:xfrm>
        </p:spPr>
        <p:txBody>
          <a:bodyPr>
            <a:norm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</a:rPr>
              <a:t>Kvíz működése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4501A6E-6305-4ADC-680D-DBE774FE9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2016" y="2027755"/>
            <a:ext cx="4221112" cy="4351338"/>
          </a:xfr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FD0184EF-EA0F-2DD1-03EA-AFD99C6F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27964" cy="44914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E90DE1ED-FE44-071F-C9BF-49EA752E9AAF}"/>
              </a:ext>
            </a:extLst>
          </p:cNvPr>
          <p:cNvSpPr txBox="1"/>
          <p:nvPr/>
        </p:nvSpPr>
        <p:spPr>
          <a:xfrm>
            <a:off x="1828800" y="2649152"/>
            <a:ext cx="36991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Kvíz elindítása után a visszaszámláló automatikusan elindul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Idő lejárata után automatikus beadás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Egy válasz lehetőség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34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3637E5-08D1-CD8E-86CD-8D7811FA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</a:rPr>
              <a:t>Kvíz kiértékelése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AA44DF56-E29C-076A-B471-181805CB9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050" y="2293963"/>
            <a:ext cx="4456441" cy="3346442"/>
          </a:xfr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9F66C0F0-122C-4A50-C27E-4624F04A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27964" cy="44914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85EB0D24-3CE6-D243-DF82-B36F7F67911C}"/>
              </a:ext>
            </a:extLst>
          </p:cNvPr>
          <p:cNvSpPr txBox="1"/>
          <p:nvPr/>
        </p:nvSpPr>
        <p:spPr>
          <a:xfrm>
            <a:off x="741947" y="3046529"/>
            <a:ext cx="4267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Bejelentkezett módban: </a:t>
            </a:r>
          </a:p>
          <a:p>
            <a:endParaRPr lang="hu-H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Feltölti az előzményekbe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Lehetőség a toplistára kerülni</a:t>
            </a:r>
          </a:p>
        </p:txBody>
      </p:sp>
    </p:spTree>
    <p:extLst>
      <p:ext uri="{BB962C8B-B14F-4D97-AF65-F5344CB8AC3E}">
        <p14:creationId xmlns:p14="http://schemas.microsoft.com/office/powerpoint/2010/main" val="1963875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0DCA6D-049A-9278-58B2-405985F7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Előzmények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BC1C56DE-39CB-9E43-534B-3CC3024E8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2584" y="2055813"/>
            <a:ext cx="6547029" cy="2461168"/>
          </a:xfr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FF87311-BD05-DB00-50DE-99D2C3A00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27964" cy="44914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102C5DB-15B8-2F98-263E-2BE0827658E3}"/>
              </a:ext>
            </a:extLst>
          </p:cNvPr>
          <p:cNvSpPr txBox="1"/>
          <p:nvPr/>
        </p:nvSpPr>
        <p:spPr>
          <a:xfrm>
            <a:off x="452387" y="2459504"/>
            <a:ext cx="41196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Csak az éppen bejelentkezett felhasználó előzményei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Legfrissebb eredmények a táblázat tetején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90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BA4C7B-339B-F69F-06CF-69C61842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318"/>
            <a:ext cx="10515600" cy="1151355"/>
          </a:xfrm>
        </p:spPr>
        <p:txBody>
          <a:bodyPr>
            <a:norm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Toplista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29AB913-7ADD-3957-89ED-3344D488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27964" cy="44914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74E991F-3C1E-8A49-640D-2DC7BB29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110" y="2664426"/>
            <a:ext cx="6088079" cy="2159056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0191EF0C-2078-F2B7-6D29-49E6CF9EE857}"/>
              </a:ext>
            </a:extLst>
          </p:cNvPr>
          <p:cNvSpPr txBox="1"/>
          <p:nvPr/>
        </p:nvSpPr>
        <p:spPr>
          <a:xfrm>
            <a:off x="487607" y="2877954"/>
            <a:ext cx="4552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Szűrési funkció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</a:rPr>
              <a:t>Egyező pontszám esetén a megoldási idő dönt</a:t>
            </a:r>
          </a:p>
        </p:txBody>
      </p:sp>
    </p:spTree>
    <p:extLst>
      <p:ext uri="{BB962C8B-B14F-4D97-AF65-F5344CB8AC3E}">
        <p14:creationId xmlns:p14="http://schemas.microsoft.com/office/powerpoint/2010/main" val="271242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110</Words>
  <Application>Microsoft Office PowerPoint</Application>
  <PresentationFormat>Szélesvásznú</PresentationFormat>
  <Paragraphs>43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Aharoni</vt:lpstr>
      <vt:lpstr>Arial</vt:lpstr>
      <vt:lpstr>Univers</vt:lpstr>
      <vt:lpstr>Wingdings</vt:lpstr>
      <vt:lpstr>GradientVTI</vt:lpstr>
      <vt:lpstr>QuizTime</vt:lpstr>
      <vt:lpstr>Regisztráció és Bejelentkezés</vt:lpstr>
      <vt:lpstr>Bejelentkezés nélkül</vt:lpstr>
      <vt:lpstr>PowerPoint-bemutató</vt:lpstr>
      <vt:lpstr>Kvíz témáinak felépítése</vt:lpstr>
      <vt:lpstr>Kvíz működése</vt:lpstr>
      <vt:lpstr>Kvíz kiértékelése</vt:lpstr>
      <vt:lpstr>Előzmények</vt:lpstr>
      <vt:lpstr>Toplista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QuizTime</dc:title>
  <dc:creator>Éles Zoltán</dc:creator>
  <cp:lastModifiedBy>Éles Zoltán</cp:lastModifiedBy>
  <cp:revision>9</cp:revision>
  <dcterms:created xsi:type="dcterms:W3CDTF">2023-04-30T17:23:47Z</dcterms:created>
  <dcterms:modified xsi:type="dcterms:W3CDTF">2023-05-01T11:36:26Z</dcterms:modified>
</cp:coreProperties>
</file>