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preach_sampling\data\kegg\apoptosis\cluster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1129" r="3097"/>
          <a:stretch/>
        </p:blipFill>
        <p:spPr bwMode="auto">
          <a:xfrm>
            <a:off x="1445342" y="0"/>
            <a:ext cx="7698658" cy="60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564100" y="533400"/>
            <a:ext cx="1417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14042" y="1209675"/>
            <a:ext cx="96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61525" y="1870075"/>
            <a:ext cx="583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04440" y="2540000"/>
            <a:ext cx="600560" cy="2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00521" y="3213100"/>
            <a:ext cx="528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67685" y="3889375"/>
            <a:ext cx="737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10481" y="4572000"/>
            <a:ext cx="670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12069" y="524827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14450" y="4572000"/>
            <a:ext cx="0" cy="676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4508" y="48990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4508" y="3886200"/>
            <a:ext cx="0" cy="1012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03338" y="2540000"/>
            <a:ext cx="0" cy="676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11390" y="2874962"/>
            <a:ext cx="290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09009" y="439221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9009" y="2874962"/>
            <a:ext cx="2458" cy="1518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61525" y="3598067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9067" y="1870075"/>
            <a:ext cx="2458" cy="1727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11583" y="2694781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4041" y="1209675"/>
            <a:ext cx="0" cy="1489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64099" y="192087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4099" y="533400"/>
            <a:ext cx="0" cy="1387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10</cp:revision>
  <dcterms:created xsi:type="dcterms:W3CDTF">2006-08-16T00:00:00Z</dcterms:created>
  <dcterms:modified xsi:type="dcterms:W3CDTF">2015-04-01T17:36:19Z</dcterms:modified>
</cp:coreProperties>
</file>