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preach_sampling\data\kegg\cellcycle\cluster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" r="2858"/>
          <a:stretch/>
        </p:blipFill>
        <p:spPr bwMode="auto">
          <a:xfrm>
            <a:off x="1195221" y="0"/>
            <a:ext cx="7948778" cy="60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414157" y="533400"/>
            <a:ext cx="12316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4100" y="1209675"/>
            <a:ext cx="1417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11583" y="1870075"/>
            <a:ext cx="675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59068" y="2540000"/>
            <a:ext cx="893532" cy="2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10238" y="3213100"/>
            <a:ext cx="8185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67686" y="3886200"/>
            <a:ext cx="661114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10481" y="4572000"/>
            <a:ext cx="670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12069" y="524827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14450" y="4572000"/>
            <a:ext cx="0" cy="676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64508" y="489902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4508" y="3886200"/>
            <a:ext cx="0" cy="1012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09009" y="439221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10238" y="3216275"/>
            <a:ext cx="1229" cy="1176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61525" y="3781422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9067" y="2540000"/>
            <a:ext cx="0" cy="1241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11583" y="303847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1583" y="1870075"/>
            <a:ext cx="2458" cy="116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64099" y="240982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4099" y="1209675"/>
            <a:ext cx="1" cy="1200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14157" y="180022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157" y="533400"/>
            <a:ext cx="2124" cy="1266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8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12</cp:revision>
  <dcterms:created xsi:type="dcterms:W3CDTF">2006-08-16T00:00:00Z</dcterms:created>
  <dcterms:modified xsi:type="dcterms:W3CDTF">2015-04-01T17:48:13Z</dcterms:modified>
</cp:coreProperties>
</file>