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preach_sampling\data\kegg\p53\cluster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" r="2905"/>
          <a:stretch/>
        </p:blipFill>
        <p:spPr bwMode="auto">
          <a:xfrm>
            <a:off x="1239479" y="5555"/>
            <a:ext cx="7904521" cy="602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414158" y="533400"/>
            <a:ext cx="12622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99600" y="1209675"/>
            <a:ext cx="128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47980" y="1870075"/>
            <a:ext cx="539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59068" y="2540000"/>
            <a:ext cx="969732" cy="2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10239" y="3213100"/>
            <a:ext cx="894761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67686" y="3889375"/>
            <a:ext cx="737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312069" y="4572000"/>
            <a:ext cx="702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312069" y="5248275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14450" y="4572000"/>
            <a:ext cx="0" cy="676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164508" y="4899025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4508" y="3886200"/>
            <a:ext cx="0" cy="1012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09009" y="4392215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10238" y="3216275"/>
            <a:ext cx="1229" cy="1176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51399" y="3781422"/>
            <a:ext cx="4600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399" y="1800225"/>
            <a:ext cx="0" cy="1981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1399" y="1800225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46751" y="1862138"/>
            <a:ext cx="2458" cy="682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99600" y="2209800"/>
            <a:ext cx="149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9599" y="1209675"/>
            <a:ext cx="0" cy="993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14157" y="2790823"/>
            <a:ext cx="1372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4157" y="533400"/>
            <a:ext cx="2124" cy="225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8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15</cp:revision>
  <dcterms:created xsi:type="dcterms:W3CDTF">2006-08-16T00:00:00Z</dcterms:created>
  <dcterms:modified xsi:type="dcterms:W3CDTF">2015-04-01T17:55:04Z</dcterms:modified>
</cp:coreProperties>
</file>