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797675" cy="992663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zenz" initials="d" lastIdx="1" clrIdx="0">
    <p:extLst>
      <p:ext uri="{19B8F6BF-5375-455C-9EA6-DF929625EA0E}">
        <p15:presenceInfo xmlns:p15="http://schemas.microsoft.com/office/powerpoint/2012/main" userId="duzen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E2B50"/>
    <a:srgbClr val="C2DBF0"/>
    <a:srgbClr val="BCD2F2"/>
    <a:srgbClr val="FFFFFF"/>
    <a:srgbClr val="FF3300"/>
    <a:srgbClr val="00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/>
  </p:normalViewPr>
  <p:slideViewPr>
    <p:cSldViewPr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066E06C-C53E-47C8-A768-23C83384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70CA04-6CF7-48C7-850E-B883AB071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DF5D292-19C4-43ED-AD00-ADC8FA4ACA1C}" type="datetimeFigureOut">
              <a:rPr lang="tr-TR" altLang="tr-TR"/>
              <a:pPr>
                <a:defRPr/>
              </a:pPr>
              <a:t>9.12.2019</a:t>
            </a:fld>
            <a:endParaRPr lang="tr-TR" alt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B356EAD-C79F-4F3E-A738-719734687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6A17C2-C217-4760-8363-C1D75DAC98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6F93EFE-372B-429F-A4AC-0010A0C2D85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09255FDE-6539-465D-8C49-DCB512D2F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D30552FF-F7A3-47DD-B025-F269D9CF81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AFD37EC-EC20-4E07-BD5C-4E536A4CC958}" type="datetimeFigureOut">
              <a:rPr lang="tr-TR" altLang="tr-TR"/>
              <a:pPr>
                <a:defRPr/>
              </a:pPr>
              <a:t>9.12.2019</a:t>
            </a:fld>
            <a:endParaRPr lang="tr-TR" altLang="tr-TR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2F11F996-113B-4867-B7BA-37B95C2D6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021938A5-BFF9-4D64-AA4E-F58A49970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altLang="tr-TR" noProof="0"/>
              <a:t>Asıl metin stillerini düzenlemek için tıklatın</a:t>
            </a:r>
          </a:p>
          <a:p>
            <a:pPr lvl="1"/>
            <a:r>
              <a:rPr lang="tr-TR" altLang="tr-TR" noProof="0"/>
              <a:t>İkinci düzey</a:t>
            </a:r>
          </a:p>
          <a:p>
            <a:pPr lvl="2"/>
            <a:r>
              <a:rPr lang="tr-TR" altLang="tr-TR" noProof="0"/>
              <a:t>Üçüncü düzey</a:t>
            </a:r>
          </a:p>
          <a:p>
            <a:pPr lvl="3"/>
            <a:r>
              <a:rPr lang="tr-TR" altLang="tr-TR" noProof="0"/>
              <a:t>Dördüncü düzey</a:t>
            </a:r>
          </a:p>
          <a:p>
            <a:pPr lvl="4"/>
            <a:r>
              <a:rPr lang="tr-TR" altLang="tr-TR" noProof="0"/>
              <a:t>Beşinci düzey</a:t>
            </a:r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AC2F79E-38CE-4572-BD82-BD3BD1FE6C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9A2C54FE-7D90-4D59-B191-F18735224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7347E3-C4B7-4956-8506-5B11C5B041E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gradFill rotWithShape="1">
          <a:gsLst>
            <a:gs pos="0">
              <a:srgbClr val="F5F5F5"/>
            </a:gs>
            <a:gs pos="100000">
              <a:srgbClr val="C2DBF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10">
            <a:extLst>
              <a:ext uri="{FF2B5EF4-FFF2-40B4-BE49-F238E27FC236}">
                <a16:creationId xmlns:a16="http://schemas.microsoft.com/office/drawing/2014/main" id="{7A41B8D6-7068-490D-8D92-725D924F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3988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11">
            <a:extLst>
              <a:ext uri="{FF2B5EF4-FFF2-40B4-BE49-F238E27FC236}">
                <a16:creationId xmlns:a16="http://schemas.microsoft.com/office/drawing/2014/main" id="{8A8AE12D-BE06-4F48-91CD-84E8B8B0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22275"/>
            <a:ext cx="53276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tr-TR" altLang="en-US" sz="2400" b="1">
                <a:solidFill>
                  <a:srgbClr val="1E2B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Yıldız Teknik Üniversitesi</a:t>
            </a:r>
          </a:p>
          <a:p>
            <a:pPr algn="ctr">
              <a:spcBef>
                <a:spcPts val="600"/>
              </a:spcBef>
              <a:defRPr/>
            </a:pPr>
            <a:r>
              <a:rPr lang="tr-TR" altLang="en-US" sz="2400" b="1">
                <a:solidFill>
                  <a:srgbClr val="1E2B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Kimya-Metalurji Fakültesi</a:t>
            </a:r>
          </a:p>
          <a:p>
            <a:pPr algn="ctr">
              <a:spcBef>
                <a:spcPts val="600"/>
              </a:spcBef>
              <a:defRPr/>
            </a:pPr>
            <a:r>
              <a:rPr lang="tr-TR" altLang="en-US" sz="2400" b="1">
                <a:solidFill>
                  <a:srgbClr val="1E2B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Metalurji ve Malzeme Mühendisliği</a:t>
            </a:r>
            <a:endParaRPr lang="en-US" altLang="en-US" sz="2400" b="1">
              <a:solidFill>
                <a:srgbClr val="1E2B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17">
            <a:extLst>
              <a:ext uri="{FF2B5EF4-FFF2-40B4-BE49-F238E27FC236}">
                <a16:creationId xmlns:a16="http://schemas.microsoft.com/office/drawing/2014/main" id="{6B3AB345-A3C2-4CA3-B51E-59E9FCD34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0025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Bağlayıcı 18">
            <a:extLst>
              <a:ext uri="{FF2B5EF4-FFF2-40B4-BE49-F238E27FC236}">
                <a16:creationId xmlns:a16="http://schemas.microsoft.com/office/drawing/2014/main" id="{4A36F579-CFBB-4756-A10A-FEE4B376A9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288" y="3754438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CE4ACB6-6A79-43EE-AC59-7BA5F09F76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248400"/>
            <a:ext cx="77724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E0AA02-EB5F-4AA0-B102-BFCA39D2D5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49479D-A1FC-494A-9296-D25AE63D4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5C7D2-CDA1-483C-B152-C9B83CA7F1C7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9F4E9B6-32BE-4196-A575-4861E9CE85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10">
            <a:extLst>
              <a:ext uri="{FF2B5EF4-FFF2-40B4-BE49-F238E27FC236}">
                <a16:creationId xmlns:a16="http://schemas.microsoft.com/office/drawing/2014/main" id="{DE78543A-DC1B-4A6B-BF40-70D50837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11">
            <a:extLst>
              <a:ext uri="{FF2B5EF4-FFF2-40B4-BE49-F238E27FC236}">
                <a16:creationId xmlns:a16="http://schemas.microsoft.com/office/drawing/2014/main" id="{79D56E5F-74C4-4E7D-9AA2-A921E799C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Düz Bağlayıcı 17">
            <a:extLst>
              <a:ext uri="{FF2B5EF4-FFF2-40B4-BE49-F238E27FC236}">
                <a16:creationId xmlns:a16="http://schemas.microsoft.com/office/drawing/2014/main" id="{746CF3C5-D39F-4F15-B153-26C0095413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6145213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30988" y="333376"/>
            <a:ext cx="2052637" cy="5748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68313" y="333376"/>
            <a:ext cx="6010275" cy="5811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B79513B-6448-4E90-A7ED-ED1FBDDF8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A8E6807-F2F5-4139-A2A7-A41FAA0D1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EC330DC-E81D-4FD5-A921-F8852C67B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85B512A-8A7E-4C94-B264-2D8D95E48117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2794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18486" cy="895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BF27C4D-A8B0-445D-903E-B69EDB9808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51050" y="6248400"/>
            <a:ext cx="612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8A1DBC8-37C7-40D3-9BA1-049A18EAEF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0" y="6453188"/>
            <a:ext cx="46196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905B-353F-45C4-9A35-01AAAC516FB7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A402DE0-ED3B-46C1-9E26-94E04FEF65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91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BD508C-D880-44A7-8240-B0990CF29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722313" y="6248400"/>
            <a:ext cx="77724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6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4030662" cy="47524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032250" cy="47524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18486" cy="895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D1A87F-C454-4C62-9911-737A3E281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768D677-FA2E-407C-8AD0-C8F136EAE0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8C89E-12D8-4F0E-A99E-051BBB66BC57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0ADCF5-7EF0-4E74-9CE9-8517FE5A03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11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18486" cy="895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400B051-6D7C-47BE-A5FF-0050A13236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7FD3BD9-70A9-41C5-8739-C622C134EC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75C2-1288-47C2-ABF8-C3953375B56A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DD59B-DBEC-43B3-864B-D331BBC893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80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BA1A171-1686-4C0E-835F-923D49C078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985AA61-9AAD-45BB-8F3B-C0137D44DA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05DB-2B04-47EF-AD59-1C44FAF2E948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7CE4A75-808D-46D1-989C-5B1F4939121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1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0">
            <a:extLst>
              <a:ext uri="{FF2B5EF4-FFF2-40B4-BE49-F238E27FC236}">
                <a16:creationId xmlns:a16="http://schemas.microsoft.com/office/drawing/2014/main" id="{4526A17D-5AEA-4E12-BFC5-B0741462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Resim 11">
            <a:extLst>
              <a:ext uri="{FF2B5EF4-FFF2-40B4-BE49-F238E27FC236}">
                <a16:creationId xmlns:a16="http://schemas.microsoft.com/office/drawing/2014/main" id="{6E92AE76-6474-494B-813E-DF648FB61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Bağlayıcı 17">
            <a:extLst>
              <a:ext uri="{FF2B5EF4-FFF2-40B4-BE49-F238E27FC236}">
                <a16:creationId xmlns:a16="http://schemas.microsoft.com/office/drawing/2014/main" id="{8B110B8C-6267-4B35-A8D3-D1DCE6F719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6145213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044F56EB-F544-44F2-95B6-E2196BF26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F8235BC-E8BE-489D-9828-3AFDA37E5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97B4365-BD13-4638-98A8-65BD0E9F8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CA3A38C-72E1-4FA3-9942-D51437D69F03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78693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10">
            <a:extLst>
              <a:ext uri="{FF2B5EF4-FFF2-40B4-BE49-F238E27FC236}">
                <a16:creationId xmlns:a16="http://schemas.microsoft.com/office/drawing/2014/main" id="{A9EAD22C-2CFF-4F60-9DFB-38B80E8A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1">
            <a:extLst>
              <a:ext uri="{FF2B5EF4-FFF2-40B4-BE49-F238E27FC236}">
                <a16:creationId xmlns:a16="http://schemas.microsoft.com/office/drawing/2014/main" id="{D67E6C5D-641B-4A2F-A364-9E82D6684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Bağlayıcı 17">
            <a:extLst>
              <a:ext uri="{FF2B5EF4-FFF2-40B4-BE49-F238E27FC236}">
                <a16:creationId xmlns:a16="http://schemas.microsoft.com/office/drawing/2014/main" id="{40409B71-8F37-451F-830F-FE6E7F39A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6145213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Düz Bağlayıcı 18">
            <a:extLst>
              <a:ext uri="{FF2B5EF4-FFF2-40B4-BE49-F238E27FC236}">
                <a16:creationId xmlns:a16="http://schemas.microsoft.com/office/drawing/2014/main" id="{F842D58F-44C0-490C-8BD7-396E47293E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17900" y="273050"/>
            <a:ext cx="0" cy="5853113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DF6178-1BAF-4826-BE4E-B4FEEA716E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7A51CE-ADC0-485E-9F1A-F546313FF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218553-E771-4EFD-A459-74A503FD3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8EFE33-9F28-46E3-BA8C-3E862442028D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42614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10">
            <a:extLst>
              <a:ext uri="{FF2B5EF4-FFF2-40B4-BE49-F238E27FC236}">
                <a16:creationId xmlns:a16="http://schemas.microsoft.com/office/drawing/2014/main" id="{763019FF-2A88-4283-8548-8A073BEE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1">
            <a:extLst>
              <a:ext uri="{FF2B5EF4-FFF2-40B4-BE49-F238E27FC236}">
                <a16:creationId xmlns:a16="http://schemas.microsoft.com/office/drawing/2014/main" id="{209D59A1-6FA5-4201-B17C-16CAF3B3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Bağlayıcı 17">
            <a:extLst>
              <a:ext uri="{FF2B5EF4-FFF2-40B4-BE49-F238E27FC236}">
                <a16:creationId xmlns:a16="http://schemas.microsoft.com/office/drawing/2014/main" id="{82E74B48-1D62-49EE-9AF7-0743366B99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6145213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777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C52734A-827A-4815-860C-AB7ACCCCF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D7FEAF7-75A5-4BAF-8A5E-751497FC4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3215B4D-5FD0-4939-A78A-9C596B8B2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ctr" eaLnBrk="1" hangingPunct="1"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8FA1F5-E7F6-49E6-BD60-15823421F9B4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41444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FAFA">
                <a:alpha val="84000"/>
              </a:srgbClr>
            </a:gs>
            <a:gs pos="100000">
              <a:srgbClr val="C2DBF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84B255A7-C487-434A-9C58-E9FF9314C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184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 için tıklatın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70C24746-8D13-44F7-B27A-9870C80EB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76363"/>
            <a:ext cx="8218487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181E40-4B4F-4CF9-8B33-68F1C8C7FB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48400"/>
            <a:ext cx="6127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4E90364-61A1-4460-A2FD-5BC74EAF11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24625"/>
            <a:ext cx="458788" cy="333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1936E98-D266-462D-9EA2-4945A3144F91}" type="slidenum">
              <a:rPr lang="tr-TR" altLang="tr-TR"/>
              <a:pPr>
                <a:defRPr/>
              </a:pPr>
              <a:t>‹#›</a:t>
            </a:fld>
            <a:endParaRPr lang="tr-TR" altLang="tr-TR" dirty="0"/>
          </a:p>
        </p:txBody>
      </p:sp>
      <p:pic>
        <p:nvPicPr>
          <p:cNvPr id="1030" name="Resim 9">
            <a:extLst>
              <a:ext uri="{FF2B5EF4-FFF2-40B4-BE49-F238E27FC236}">
                <a16:creationId xmlns:a16="http://schemas.microsoft.com/office/drawing/2014/main" id="{268DC52A-46BD-48DE-8624-7C6C7D7ECE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Resim 14">
            <a:extLst>
              <a:ext uri="{FF2B5EF4-FFF2-40B4-BE49-F238E27FC236}">
                <a16:creationId xmlns:a16="http://schemas.microsoft.com/office/drawing/2014/main" id="{B2907AAD-0C93-4F27-BAE2-00BC63810B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207125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2" name="Düz Bağlayıcı 3">
            <a:extLst>
              <a:ext uri="{FF2B5EF4-FFF2-40B4-BE49-F238E27FC236}">
                <a16:creationId xmlns:a16="http://schemas.microsoft.com/office/drawing/2014/main" id="{E44A46A1-42DD-4B9E-9275-95679DA1DD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1341438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3" name="Düz Bağlayıcı 15">
            <a:extLst>
              <a:ext uri="{FF2B5EF4-FFF2-40B4-BE49-F238E27FC236}">
                <a16:creationId xmlns:a16="http://schemas.microsoft.com/office/drawing/2014/main" id="{2A3D86DE-D881-4188-A6CE-547D25752B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313" y="6145213"/>
            <a:ext cx="8218487" cy="0"/>
          </a:xfrm>
          <a:prstGeom prst="line">
            <a:avLst/>
          </a:prstGeom>
          <a:noFill/>
          <a:ln w="50800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355EFC81-A4E7-4C86-8D4B-81F34443BB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248400"/>
            <a:ext cx="10191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6" r:id="rId1"/>
    <p:sldLayoutId id="2147485787" r:id="rId2"/>
    <p:sldLayoutId id="2147485788" r:id="rId3"/>
    <p:sldLayoutId id="2147485782" r:id="rId4"/>
    <p:sldLayoutId id="2147485783" r:id="rId5"/>
    <p:sldLayoutId id="2147485784" r:id="rId6"/>
    <p:sldLayoutId id="2147485789" r:id="rId7"/>
    <p:sldLayoutId id="2147485790" r:id="rId8"/>
    <p:sldLayoutId id="2147485791" r:id="rId9"/>
    <p:sldLayoutId id="2147485785" r:id="rId10"/>
    <p:sldLayoutId id="2147485792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Ø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Ø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Ø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Wingdings" panose="05000000000000000000" pitchFamily="2" charset="2"/>
        <a:buChar char="Ø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BCCDEC-DE16-4D7C-A52F-CB4A3685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991D9-92AC-4594-AEEA-FC742F00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342B3-56B7-406C-94C8-34E0FC83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05B-353F-45C4-9A35-01AAAC516FB7}" type="slidenum">
              <a:rPr lang="tr-TR" altLang="tr-TR" smtClean="0"/>
              <a:pPr/>
              <a:t>1</a:t>
            </a:fld>
            <a:endParaRPr lang="tr-TR" alt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481A0-28A8-4738-A8CC-4F7EF21512F2}"/>
              </a:ext>
            </a:extLst>
          </p:cNvPr>
          <p:cNvSpPr txBox="1"/>
          <p:nvPr/>
        </p:nvSpPr>
        <p:spPr>
          <a:xfrm>
            <a:off x="1600200" y="1828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TUBULE SEGMENTATION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0F7C8-DB14-4BFA-B652-880F8E7B1E58}"/>
              </a:ext>
            </a:extLst>
          </p:cNvPr>
          <p:cNvSpPr txBox="1"/>
          <p:nvPr/>
        </p:nvSpPr>
        <p:spPr>
          <a:xfrm>
            <a:off x="1014413" y="3962400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ZAFER DUZEN</a:t>
            </a:r>
          </a:p>
          <a:p>
            <a:r>
              <a:rPr lang="en-US" sz="2000" dirty="0"/>
              <a:t>18501025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C0435-2933-4788-9CBF-236C194397B4}"/>
              </a:ext>
            </a:extLst>
          </p:cNvPr>
          <p:cNvSpPr txBox="1"/>
          <p:nvPr/>
        </p:nvSpPr>
        <p:spPr>
          <a:xfrm>
            <a:off x="5791200" y="39624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EROL ÇITAK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2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003E3-F368-40E1-9EBE-E4CDD7EBB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Tubule Segmentation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45DE6-C6B9-48B9-A316-A132C3E85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A905B-353F-45C4-9A35-01AAAC516FB7}" type="slidenum">
              <a:rPr lang="tr-TR" altLang="tr-TR" smtClean="0"/>
              <a:pPr>
                <a:defRPr/>
              </a:pPr>
              <a:t>2</a:t>
            </a:fld>
            <a:endParaRPr lang="tr-TR" altLang="tr-T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F28423-B75D-4ECF-83F8-001C0106D6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04-12-2019</a:t>
            </a:r>
            <a:endParaRPr lang="tr-T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4A08C3-5DEF-4F77-932C-B40FAFC5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GÖRÜŞME</a:t>
            </a:r>
          </a:p>
        </p:txBody>
      </p:sp>
    </p:spTree>
    <p:extLst>
      <p:ext uri="{BB962C8B-B14F-4D97-AF65-F5344CB8AC3E}">
        <p14:creationId xmlns:p14="http://schemas.microsoft.com/office/powerpoint/2010/main" val="41148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B205-E2FA-4BDD-A3FE-E7186EC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GÖRÜŞME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1001-FAA0-45C7-BED5-89496368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DB2D3-BE52-4EBA-91F9-A7752CFEE4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Tubule Segmentation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1BEC5-2369-4785-8B24-43B2EC295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1A905B-353F-45C4-9A35-01AAAC516FB7}" type="slidenum">
              <a:rPr lang="tr-TR" altLang="tr-TR" smtClean="0"/>
              <a:pPr>
                <a:defRPr/>
              </a:pPr>
              <a:t>3</a:t>
            </a:fld>
            <a:endParaRPr lang="tr-TR" altLang="tr-T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E5DA2B-0F94-4FF8-989C-141532C324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11-12-2019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224056"/>
      </p:ext>
    </p:extLst>
  </p:cSld>
  <p:clrMapOvr>
    <a:masterClrMapping/>
  </p:clrMapOvr>
</p:sld>
</file>

<file path=ppt/theme/theme1.xml><?xml version="1.0" encoding="utf-8"?>
<a:theme xmlns:a="http://schemas.openxmlformats.org/drawingml/2006/main" name="1_Sunu1">
  <a:themeElements>
    <a:clrScheme name="1_Sunu1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Sunu1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nu1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nu1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nu1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unu1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nu1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nu1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nu1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nu1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unu1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nu1" id="{0AD60AA8-D842-4F51-ADDF-D37FE7F0EB2C}" vid="{51CDA0FF-8AEF-48DB-8D8C-5BB7175C3563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 Şablonu TR</Template>
  <TotalTime>92</TotalTime>
  <Words>22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Verdana</vt:lpstr>
      <vt:lpstr>1_Sunu1</vt:lpstr>
      <vt:lpstr>PowerPoint Presentation</vt:lpstr>
      <vt:lpstr>1. GÖRÜŞME</vt:lpstr>
      <vt:lpstr>2. GÖRÜŞME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duzenz</dc:creator>
  <cp:lastModifiedBy>duzenz</cp:lastModifiedBy>
  <cp:revision>2</cp:revision>
  <cp:lastPrinted>2017-10-16T12:02:43Z</cp:lastPrinted>
  <dcterms:created xsi:type="dcterms:W3CDTF">2019-12-09T18:32:43Z</dcterms:created>
  <dcterms:modified xsi:type="dcterms:W3CDTF">2019-12-09T20:05:18Z</dcterms:modified>
</cp:coreProperties>
</file>