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0D6C-907B-4663-9913-253A25D083BD}" type="datetimeFigureOut">
              <a:rPr lang="es-ES" smtClean="0"/>
              <a:t>28/03/2019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6B5B-0207-4B33-A66B-6D902DAA10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39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0D6C-907B-4663-9913-253A25D083BD}" type="datetimeFigureOut">
              <a:rPr lang="es-ES" smtClean="0"/>
              <a:t>28/03/2019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6B5B-0207-4B33-A66B-6D902DAA10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304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0D6C-907B-4663-9913-253A25D083BD}" type="datetimeFigureOut">
              <a:rPr lang="es-ES" smtClean="0"/>
              <a:t>28/03/2019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6B5B-0207-4B33-A66B-6D902DAA10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01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0D6C-907B-4663-9913-253A25D083BD}" type="datetimeFigureOut">
              <a:rPr lang="es-ES" smtClean="0"/>
              <a:t>28/03/2019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6B5B-0207-4B33-A66B-6D902DAA10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480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0D6C-907B-4663-9913-253A25D083BD}" type="datetimeFigureOut">
              <a:rPr lang="es-ES" smtClean="0"/>
              <a:t>28/03/2019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6B5B-0207-4B33-A66B-6D902DAA10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6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0D6C-907B-4663-9913-253A25D083BD}" type="datetimeFigureOut">
              <a:rPr lang="es-ES" smtClean="0"/>
              <a:t>28/03/2019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6B5B-0207-4B33-A66B-6D902DAA10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4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0D6C-907B-4663-9913-253A25D083BD}" type="datetimeFigureOut">
              <a:rPr lang="es-ES" smtClean="0"/>
              <a:t>28/03/2019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6B5B-0207-4B33-A66B-6D902DAA10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32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0D6C-907B-4663-9913-253A25D083BD}" type="datetimeFigureOut">
              <a:rPr lang="es-ES" smtClean="0"/>
              <a:t>28/03/2019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6B5B-0207-4B33-A66B-6D902DAA10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184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0D6C-907B-4663-9913-253A25D083BD}" type="datetimeFigureOut">
              <a:rPr lang="es-ES" smtClean="0"/>
              <a:t>28/03/2019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6B5B-0207-4B33-A66B-6D902DAA10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85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0D6C-907B-4663-9913-253A25D083BD}" type="datetimeFigureOut">
              <a:rPr lang="es-ES" smtClean="0"/>
              <a:t>28/03/2019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6B5B-0207-4B33-A66B-6D902DAA10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66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0D6C-907B-4663-9913-253A25D083BD}" type="datetimeFigureOut">
              <a:rPr lang="es-ES" smtClean="0"/>
              <a:t>28/03/2019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6B5B-0207-4B33-A66B-6D902DAA10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95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E0D6C-907B-4663-9913-253A25D083BD}" type="datetimeFigureOut">
              <a:rPr lang="es-ES" smtClean="0"/>
              <a:t>28/03/2019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D6B5B-0207-4B33-A66B-6D902DAA10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4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5712" y="15795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dirty="0"/>
              <a:t/>
            </a:r>
            <a:br>
              <a:rPr lang="es-ES" dirty="0"/>
            </a:br>
            <a:r>
              <a:rPr lang="es-CO" b="1" i="1" dirty="0"/>
              <a:t> </a:t>
            </a:r>
            <a:r>
              <a:rPr lang="es-ES" dirty="0"/>
              <a:t/>
            </a:r>
            <a:br>
              <a:rPr lang="es-ES" dirty="0"/>
            </a:br>
            <a:r>
              <a:rPr lang="es-CO" sz="10700" b="1" i="1" dirty="0" smtClean="0">
                <a:latin typeface="Arial Rounded MT Bold" panose="020F0704030504030204" pitchFamily="34" charset="0"/>
              </a:rPr>
              <a:t>Éromon</a:t>
            </a:r>
            <a:endParaRPr lang="es-ES" sz="107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1739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21793"/>
            <a:ext cx="10515600" cy="5555170"/>
          </a:xfrm>
        </p:spPr>
        <p:txBody>
          <a:bodyPr/>
          <a:lstStyle/>
          <a:p>
            <a:r>
              <a:rPr lang="es-CO" dirty="0" smtClean="0"/>
              <a:t>Con el juego “</a:t>
            </a:r>
            <a:r>
              <a:rPr lang="es-CO" b="1" i="1" dirty="0" smtClean="0"/>
              <a:t>Éromon</a:t>
            </a:r>
            <a:r>
              <a:rPr lang="es-CO" dirty="0" smtClean="0"/>
              <a:t>” se quiere lograr una aventura en la cual puedas decidir quien eres, que quieres y como conseguirlo</a:t>
            </a:r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064763"/>
            <a:ext cx="2929128" cy="31121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56" y="3059875"/>
            <a:ext cx="3117088" cy="301174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60" y="2953512"/>
            <a:ext cx="3006109" cy="300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07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Jugabilidad, Genero Y Mecánicas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Controlaremos a un chico, chica  o Éromon, explorando y tomando decisiones.</a:t>
            </a:r>
            <a:endParaRPr lang="es-ES" dirty="0" smtClean="0"/>
          </a:p>
          <a:p>
            <a:endParaRPr lang="es-CO" dirty="0" smtClean="0"/>
          </a:p>
          <a:p>
            <a:r>
              <a:rPr lang="es-CO" dirty="0" smtClean="0"/>
              <a:t>Géneros: erótico, aventura y RPG</a:t>
            </a:r>
          </a:p>
          <a:p>
            <a:endParaRPr lang="es-CO" dirty="0" smtClean="0"/>
          </a:p>
          <a:p>
            <a:r>
              <a:rPr lang="es-CO" dirty="0" smtClean="0"/>
              <a:t>Mecánicas: explorar, tomar decisiones, y conseguir poder para cumplir un objetivo</a:t>
            </a:r>
          </a:p>
          <a:p>
            <a:endParaRPr lang="es-CO" dirty="0" smtClean="0"/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428572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7381"/>
            <a:ext cx="10515600" cy="905891"/>
          </a:xfrm>
        </p:spPr>
        <p:txBody>
          <a:bodyPr>
            <a:normAutofit/>
          </a:bodyPr>
          <a:lstStyle/>
          <a:p>
            <a:pPr algn="ctr"/>
            <a:r>
              <a:rPr lang="es-CO" sz="4000" b="1" i="1" dirty="0"/>
              <a:t>Características </a:t>
            </a:r>
            <a:r>
              <a:rPr lang="es-CO" sz="4000" b="1" i="1" dirty="0" smtClean="0"/>
              <a:t>diferenciadoras </a:t>
            </a:r>
            <a:r>
              <a:rPr lang="es-CO" sz="4000" b="1" i="1" dirty="0"/>
              <a:t>del producto</a:t>
            </a:r>
            <a:endParaRPr lang="es-ES" sz="4000" b="1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A diferencia de juegos similares este va a incluir una historia mas fuerte, en la cual tenga alta importancia las relaciones, tanto sentimentales como carnales, y así forjar una historia adaptable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59891"/>
            <a:ext cx="2177605" cy="293678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944" y="3532301"/>
            <a:ext cx="2657856" cy="279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7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6163"/>
          </a:xfrm>
        </p:spPr>
        <p:txBody>
          <a:bodyPr/>
          <a:lstStyle/>
          <a:p>
            <a:pPr algn="ctr"/>
            <a:r>
              <a:rPr lang="es-CO" b="1" i="1" dirty="0" smtClean="0">
                <a:latin typeface="+mn-lt"/>
              </a:rPr>
              <a:t>Referencias </a:t>
            </a:r>
            <a:endParaRPr lang="es-ES" b="1" i="1" dirty="0">
              <a:latin typeface="+mn-lt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66753" y="2581501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 smtClean="0"/>
              <a:t>1</a:t>
            </a:r>
            <a:endParaRPr lang="es-ES" sz="40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695950" y="796163"/>
            <a:ext cx="675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2</a:t>
            </a:r>
            <a:endParaRPr lang="es-ES" sz="36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265932" y="3712464"/>
            <a:ext cx="42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>
                <a:solidFill>
                  <a:schemeClr val="bg1"/>
                </a:solidFill>
              </a:rPr>
              <a:t>3</a:t>
            </a:r>
            <a:endParaRPr lang="es-ES" sz="3600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99" y="932211"/>
            <a:ext cx="5814825" cy="32316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36" y="3227832"/>
            <a:ext cx="5770880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1573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8000" dirty="0" smtClean="0"/>
              <a:t>Fin</a:t>
            </a:r>
            <a:endParaRPr lang="es-ES" sz="8000" dirty="0"/>
          </a:p>
        </p:txBody>
      </p:sp>
    </p:spTree>
    <p:extLst>
      <p:ext uri="{BB962C8B-B14F-4D97-AF65-F5344CB8AC3E}">
        <p14:creationId xmlns:p14="http://schemas.microsoft.com/office/powerpoint/2010/main" val="296490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107</Words>
  <Application>Microsoft Office PowerPoint</Application>
  <PresentationFormat>Panorámica</PresentationFormat>
  <Paragraphs>15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Office Theme</vt:lpstr>
      <vt:lpstr>   Éromon</vt:lpstr>
      <vt:lpstr>Presentación de PowerPoint</vt:lpstr>
      <vt:lpstr>Jugabilidad, Genero Y Mecánicas</vt:lpstr>
      <vt:lpstr>Características diferenciadoras del producto</vt:lpstr>
      <vt:lpstr>Referencias 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Taiga Nightmare</dc:title>
  <dc:creator>alejandro jimenez gomez</dc:creator>
  <cp:lastModifiedBy>Aprendiz</cp:lastModifiedBy>
  <cp:revision>20</cp:revision>
  <dcterms:created xsi:type="dcterms:W3CDTF">2018-08-04T03:37:15Z</dcterms:created>
  <dcterms:modified xsi:type="dcterms:W3CDTF">2019-03-28T21:35:01Z</dcterms:modified>
</cp:coreProperties>
</file>