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64000" y="312480"/>
            <a:ext cx="979488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ff8000"/>
                </a:solidFill>
                <a:latin typeface="Century Gothic"/>
                <a:ea typeface="DejaVu Sans"/>
              </a:rPr>
              <a:t>Persona : Yves Maunier MEDECIN JuNIOR (VisitEUr)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826720" y="1115280"/>
            <a:ext cx="799956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Nom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Maunier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Prénom : 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Yves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Âge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27 ans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Situation sociale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Jeune docteur faisant parti d’un cabinet médicale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Adresse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10 Rue pontel 76000</a:t>
            </a:r>
            <a:endParaRPr b="0" lang="fr-FR" sz="1600" spc="-1" strike="noStrike">
              <a:latin typeface="Arial"/>
            </a:endParaRPr>
          </a:p>
        </p:txBody>
      </p:sp>
      <p:graphicFrame>
        <p:nvGraphicFramePr>
          <p:cNvPr id="40" name="Table 3"/>
          <p:cNvGraphicFramePr/>
          <p:nvPr/>
        </p:nvGraphicFramePr>
        <p:xfrm>
          <a:off x="473760" y="3288600"/>
          <a:ext cx="11262240" cy="3359880"/>
        </p:xfrm>
        <a:graphic>
          <a:graphicData uri="http://schemas.openxmlformats.org/drawingml/2006/table">
            <a:tbl>
              <a:tblPr/>
              <a:tblGrid>
                <a:gridCol w="5631120"/>
                <a:gridCol w="5631480"/>
              </a:tblGrid>
              <a:tr h="831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Personnalité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Ambitieux, Curieux et Motivé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00859b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Profil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Il souhaite acquérir de l’expérience pour pour voir se lancer seul, acheter son propre cabinet et avoir un réseaux patient conséquent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859b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</a:tr>
              <a:tr h="12643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Utilisation du produit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Grâce à l’aide de l’État (Agence nationale du dpc) Yves a le droit à 14 crédits par an pour se former à des thématiques liées à son métier de Médecin. Yves préfère utiliser un smartphone ou une tablette pour se former.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859b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2643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Objectifs / problèmes résolus par le produit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Les formations proposées par EronSanté correspondent à ce qu’il recherche mais peuvent être suivies seulement via un ordinateur sur site web. L’UX du site web n’est pas suffisamment développé pour être totalement « responsive » sur téléphone est correspond à un frein pour Yves dans son choix d’organisme de formation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859b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170720" y="792000"/>
            <a:ext cx="988920" cy="23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64000" y="312480"/>
            <a:ext cx="979488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400" spc="-1" strike="noStrike" cap="all">
                <a:solidFill>
                  <a:srgbClr val="ff8000"/>
                </a:solidFill>
                <a:latin typeface="Century Gothic"/>
                <a:ea typeface="DejaVu Sans"/>
              </a:rPr>
              <a:t>Persona : Elise AUDART Dentiste (APPRENANTE)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826720" y="1115280"/>
            <a:ext cx="799956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Nom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Audart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Prénom : 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Elise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Âge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40 ans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Situation sociale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Dentiste à son compte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600" spc="-1" strike="noStrike">
                <a:solidFill>
                  <a:srgbClr val="ffbf00"/>
                </a:solidFill>
                <a:latin typeface="Century Gothic"/>
                <a:ea typeface="DejaVu Sans"/>
              </a:rPr>
              <a:t>Adresse :</a:t>
            </a:r>
            <a:r>
              <a:rPr b="1" lang="fr-FR" sz="1600" spc="-1" strike="noStrike">
                <a:solidFill>
                  <a:srgbClr val="006474"/>
                </a:solidFill>
                <a:latin typeface="Century Gothic"/>
                <a:ea typeface="DejaVu Sans"/>
              </a:rPr>
              <a:t> 11 Bd Lazaret 11000</a:t>
            </a:r>
            <a:endParaRPr b="0" lang="fr-FR" sz="1600" spc="-1" strike="noStrike">
              <a:latin typeface="Arial"/>
            </a:endParaRPr>
          </a:p>
        </p:txBody>
      </p:sp>
      <p:graphicFrame>
        <p:nvGraphicFramePr>
          <p:cNvPr id="44" name="Table 3"/>
          <p:cNvGraphicFramePr/>
          <p:nvPr/>
        </p:nvGraphicFramePr>
        <p:xfrm>
          <a:off x="473760" y="3288600"/>
          <a:ext cx="11262240" cy="3360960"/>
        </p:xfrm>
        <a:graphic>
          <a:graphicData uri="http://schemas.openxmlformats.org/drawingml/2006/table">
            <a:tbl>
              <a:tblPr/>
              <a:tblGrid>
                <a:gridCol w="5631120"/>
                <a:gridCol w="5631480"/>
              </a:tblGrid>
              <a:tr h="831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Personnalité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Enérgique et Curieuse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00859b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Profil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Elise est très active et est très rarement chez elle . Elle est passioné par son métier et est attentive aux webinar et formations liés à son métier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00859b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</a:tr>
              <a:tr h="12643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Utilisation du produit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Elle a l’habitude de s’informer et de se former via sa tablette ou son smartphone. Elle souhaite pouvoir continuer à se former à distance en téléchargeant une application d’Elearning pour le personnel du milieu médical.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859b"/>
                      </a:solidFill>
                    </a:lnT>
                    <a:lnB w="38160">
                      <a:solidFill>
                        <a:srgbClr val="00859b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26432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600" spc="-1" strike="noStrike">
                          <a:solidFill>
                            <a:srgbClr val="ff8000"/>
                          </a:solidFill>
                          <a:latin typeface="Century Gothic"/>
                        </a:rPr>
                        <a:t>Objectifs / problèmes résolus par le produit :</a:t>
                      </a:r>
                      <a:r>
                        <a:rPr b="1" lang="fr-FR" sz="1600" spc="-1" strike="noStrike">
                          <a:solidFill>
                            <a:srgbClr val="006474"/>
                          </a:solidFill>
                          <a:latin typeface="Century Gothic"/>
                        </a:rPr>
                        <a:t> Une application comme celle envisagée par EronSanté lui permettrait de pouvoir suivre les dernières actualités , de se former sur des thématiques liées à son métier sans devoir effectué ses formations en présentiel ou sur un ordinateur, appareil qu’elle ne possède pas.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381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859b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45" name="" descr=""/>
          <p:cNvPicPr/>
          <p:nvPr/>
        </p:nvPicPr>
        <p:blipFill>
          <a:blip r:embed="rId1"/>
          <a:srcRect l="11619" t="0" r="57417" b="0"/>
          <a:stretch/>
        </p:blipFill>
        <p:spPr>
          <a:xfrm>
            <a:off x="1080000" y="864000"/>
            <a:ext cx="979200" cy="23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LibreOffice/6.4.7.2$Linux_X86_64 LibreOffice_project/40$Build-2</Application>
  <Words>32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2020-04-18T08:38:37Z</dcterms:created>
  <dc:creator>Microsoft Office User</dc:creator>
  <dc:description/>
  <dc:language>fr-FR</dc:language>
  <cp:lastModifiedBy/>
  <dcterms:modified xsi:type="dcterms:W3CDTF">2021-05-31T16:33:56Z</dcterms:modified>
  <cp:revision>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