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fr-FR" sz="6000" spc="-1" strike="noStrike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b="0" lang="fr-F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6BCAC944-6030-46F1-A97D-C73E16051A76}" type="datetime">
              <a:rPr b="0" lang="fr-FR" sz="1200" spc="-1" strike="noStrike">
                <a:solidFill>
                  <a:srgbClr val="8b8b8b"/>
                </a:solidFill>
                <a:latin typeface="Calibri"/>
              </a:rPr>
              <a:t>26/05/2021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2EB9274-7F63-412B-A165-94BF69F23191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Cliquez pour éditer le format du plan de texte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Second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463760" y="312480"/>
            <a:ext cx="9195480" cy="32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-US" sz="2400" spc="-1" strike="noStrike" cap="all">
                <a:solidFill>
                  <a:srgbClr val="ff8000"/>
                </a:solidFill>
                <a:latin typeface="Century Gothic"/>
              </a:rPr>
              <a:t>Persona : Yves Maunier MEDECIN JuNIOR</a:t>
            </a:r>
            <a:endParaRPr b="0" lang="fr-FR" sz="2400" spc="-1" strike="noStrike">
              <a:solidFill>
                <a:srgbClr val="ff8000"/>
              </a:solidFill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2826720" y="1115280"/>
            <a:ext cx="7999920" cy="191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1" lang="fr-FR" sz="1600" spc="-1" strike="noStrike">
                <a:solidFill>
                  <a:srgbClr val="ffbf00"/>
                </a:solidFill>
                <a:latin typeface="Century Gothic"/>
              </a:rPr>
              <a:t>Nom :</a:t>
            </a:r>
            <a:r>
              <a:rPr b="1" lang="fr-FR" sz="1600" spc="-1" strike="noStrike">
                <a:solidFill>
                  <a:srgbClr val="006474"/>
                </a:solidFill>
                <a:latin typeface="Century Gothic"/>
              </a:rPr>
              <a:t> Maunier 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fr-FR" sz="1600" spc="-1" strike="noStrike">
                <a:solidFill>
                  <a:srgbClr val="ffbf00"/>
                </a:solidFill>
                <a:latin typeface="Century Gothic"/>
              </a:rPr>
              <a:t>Prénom : </a:t>
            </a:r>
            <a:r>
              <a:rPr b="1" lang="fr-FR" sz="1600" spc="-1" strike="noStrike">
                <a:solidFill>
                  <a:srgbClr val="006474"/>
                </a:solidFill>
                <a:latin typeface="Century Gothic"/>
              </a:rPr>
              <a:t> Yves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fr-FR" sz="1600" spc="-1" strike="noStrike">
                <a:solidFill>
                  <a:srgbClr val="ffbf00"/>
                </a:solidFill>
                <a:latin typeface="Century Gothic"/>
              </a:rPr>
              <a:t>Âge :</a:t>
            </a:r>
            <a:r>
              <a:rPr b="1" lang="fr-FR" sz="1600" spc="-1" strike="noStrike">
                <a:solidFill>
                  <a:srgbClr val="006474"/>
                </a:solidFill>
                <a:latin typeface="Century Gothic"/>
              </a:rPr>
              <a:t> 27 ans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fr-FR" sz="1600" spc="-1" strike="noStrike">
                <a:solidFill>
                  <a:srgbClr val="ffbf00"/>
                </a:solidFill>
                <a:latin typeface="Century Gothic"/>
              </a:rPr>
              <a:t>Situation sociale :</a:t>
            </a:r>
            <a:r>
              <a:rPr b="1" lang="fr-FR" sz="1600" spc="-1" strike="noStrike">
                <a:solidFill>
                  <a:srgbClr val="006474"/>
                </a:solidFill>
                <a:latin typeface="Century Gothic"/>
              </a:rPr>
              <a:t> Jeune faisant parti d’un cabinet médicale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fr-FR" sz="1600" spc="-1" strike="noStrike">
                <a:solidFill>
                  <a:srgbClr val="ffbf00"/>
                </a:solidFill>
                <a:latin typeface="Century Gothic"/>
              </a:rPr>
              <a:t>Adresse :</a:t>
            </a:r>
            <a:r>
              <a:rPr b="1" lang="fr-FR" sz="1600" spc="-1" strike="noStrike">
                <a:solidFill>
                  <a:srgbClr val="006474"/>
                </a:solidFill>
                <a:latin typeface="Century Gothic"/>
              </a:rPr>
              <a:t> 10 Rue pontel 76000</a:t>
            </a:r>
            <a:endParaRPr b="0" lang="fr-FR" sz="1600" spc="-1" strike="noStrike">
              <a:latin typeface="Arial"/>
            </a:endParaRPr>
          </a:p>
        </p:txBody>
      </p:sp>
      <p:graphicFrame>
        <p:nvGraphicFramePr>
          <p:cNvPr id="43" name="Table 3"/>
          <p:cNvGraphicFramePr/>
          <p:nvPr/>
        </p:nvGraphicFramePr>
        <p:xfrm>
          <a:off x="473760" y="3396600"/>
          <a:ext cx="11262600" cy="3360240"/>
        </p:xfrm>
        <a:graphic>
          <a:graphicData uri="http://schemas.openxmlformats.org/drawingml/2006/table">
            <a:tbl>
              <a:tblPr/>
              <a:tblGrid>
                <a:gridCol w="5631120"/>
                <a:gridCol w="5631480"/>
              </a:tblGrid>
              <a:tr h="831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600" spc="-1" strike="noStrike">
                          <a:solidFill>
                            <a:srgbClr val="ff8000"/>
                          </a:solidFill>
                          <a:latin typeface="Century Gothic"/>
                        </a:rPr>
                        <a:t>Personnalité :</a:t>
                      </a:r>
                      <a:r>
                        <a:rPr b="1" lang="fr-FR" sz="1600" spc="-1" strike="noStrike">
                          <a:solidFill>
                            <a:srgbClr val="006474"/>
                          </a:solidFill>
                          <a:latin typeface="Century Gothic"/>
                        </a:rPr>
                        <a:t> Ambitieux, Curieux et Motivé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38160">
                      <a:solidFill>
                        <a:srgbClr val="ffffff"/>
                      </a:solidFill>
                    </a:lnL>
                    <a:lnR w="38160">
                      <a:solidFill>
                        <a:srgbClr val="00859b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00859b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600" spc="-1" strike="noStrike">
                          <a:solidFill>
                            <a:srgbClr val="ff8000"/>
                          </a:solidFill>
                          <a:latin typeface="Century Gothic"/>
                        </a:rPr>
                        <a:t>Profil :</a:t>
                      </a:r>
                      <a:r>
                        <a:rPr b="1" lang="fr-FR" sz="1600" spc="-1" strike="noStrike">
                          <a:solidFill>
                            <a:srgbClr val="006474"/>
                          </a:solidFill>
                          <a:latin typeface="Century Gothic"/>
                        </a:rPr>
                        <a:t> Il souhaite acquérir de l’expérience pour pour voir se lancer seul et acheter son propre cabinet et avoir un réseaux patient conséquent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38160">
                      <a:solidFill>
                        <a:srgbClr val="00859b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00859b"/>
                      </a:solidFill>
                    </a:lnB>
                    <a:noFill/>
                  </a:tcPr>
                </a:tc>
              </a:tr>
              <a:tr h="1264320">
                <a:tc gridSpan="2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600" spc="-1" strike="noStrike">
                          <a:solidFill>
                            <a:srgbClr val="ff8000"/>
                          </a:solidFill>
                          <a:latin typeface="Century Gothic"/>
                        </a:rPr>
                        <a:t>Utilisation du produit :</a:t>
                      </a:r>
                      <a:r>
                        <a:rPr b="1" lang="fr-FR" sz="1600" spc="-1" strike="noStrike">
                          <a:solidFill>
                            <a:srgbClr val="006474"/>
                          </a:solidFill>
                          <a:latin typeface="Century Gothic"/>
                        </a:rPr>
                        <a:t> Grâce à l’aide de l’État (Agence nationale du dpc) Yves a le droit à 14 crédits par an pour se former à des thématiques liés à son métier de Médecin. Yves préfère utiliser un smartphone ou une tablette pour se former.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38160">
                      <a:solidFill>
                        <a:srgbClr val="ffffff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38160">
                      <a:solidFill>
                        <a:srgbClr val="00859b"/>
                      </a:solidFill>
                    </a:lnT>
                    <a:lnB w="38160">
                      <a:solidFill>
                        <a:srgbClr val="00859b"/>
                      </a:solidFill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1264320">
                <a:tc gridSpan="2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fr-FR" sz="1600" spc="-1" strike="noStrike">
                          <a:solidFill>
                            <a:srgbClr val="ff8000"/>
                          </a:solidFill>
                          <a:latin typeface="Century Gothic"/>
                        </a:rPr>
                        <a:t>Objectifs / problèmes résolus par le produit :</a:t>
                      </a:r>
                      <a:r>
                        <a:rPr b="1" lang="fr-FR" sz="1600" spc="-1" strike="noStrike">
                          <a:solidFill>
                            <a:srgbClr val="006474"/>
                          </a:solidFill>
                          <a:latin typeface="Century Gothic"/>
                        </a:rPr>
                        <a:t> Les formations proposé par EronSanté correspondent à ce qu’il recherche mais peuvent être suivies seulement via un ordinateur sur site web. L’UX du site web n’est pas suffisamment développé pour être totalement « responsive » est correspond à un frein pour Yves dans son choix d’organisme de formation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38160">
                      <a:solidFill>
                        <a:srgbClr val="ffffff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38160">
                      <a:solidFill>
                        <a:srgbClr val="00859b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1170720" y="792000"/>
            <a:ext cx="989280" cy="237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Application>LibreOffice/6.4.7.2$Linux_X86_64 LibreOffice_project/40$Build-2</Application>
  <Words>32</Words>
  <Paragraphs>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2020-04-18T08:38:37Z</dcterms:created>
  <dc:creator>Microsoft Office User</dc:creator>
  <dc:description/>
  <dc:language>fr-FR</dc:language>
  <cp:lastModifiedBy/>
  <dcterms:modified xsi:type="dcterms:W3CDTF">2021-05-26T18:29:38Z</dcterms:modified>
  <cp:revision>2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