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fiez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du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EF96F8-1777-46BA-908C-CE791A486AB8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26/05/2021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C0BE9A-BEDD-4034-BC3A-E016BA057EF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63760" y="312480"/>
            <a:ext cx="91954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ff8000"/>
                </a:solidFill>
                <a:latin typeface="Century Gothic"/>
              </a:rPr>
              <a:t>Persona : Yves Maunier MEDECIN JuNIOR</a:t>
            </a:r>
            <a:endParaRPr b="0" lang="fr-FR" sz="24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826720" y="1115280"/>
            <a:ext cx="799992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Nom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Maunier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Prénom : 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Yves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Âge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27 ans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Situation sociale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Jeune faisant parti d’un cabinet médicale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</a:rPr>
              <a:t>Adresse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</a:rPr>
              <a:t> 10 Rue pontel 76000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42" name="Table 3"/>
          <p:cNvGraphicFramePr/>
          <p:nvPr/>
        </p:nvGraphicFramePr>
        <p:xfrm>
          <a:off x="473760" y="3396600"/>
          <a:ext cx="11262600" cy="3360240"/>
        </p:xfrm>
        <a:graphic>
          <a:graphicData uri="http://schemas.openxmlformats.org/drawingml/2006/table">
            <a:tbl>
              <a:tblPr/>
              <a:tblGrid>
                <a:gridCol w="5631120"/>
                <a:gridCol w="5631480"/>
              </a:tblGrid>
              <a:tr h="83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Personnalité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Ambitieux, Curieux et Motivé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00859b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Profil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Il souhaite acquérir de l’expérience pour pour voir se lancer seul et acheter son propre cabinet et avoir un réseaux patient conséquent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859b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Utilisation du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Grâce à l’aide de l’État (Agence nationale du dpc) Yves a le droit à 14 crédits par an pour se former à des thématiques liés à son métier de Médecin. Yves préfère utiliser un smartphone ou une tablette pour se former.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Objectifs / problèmes résolus par le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Les formations proposé par EronSanté correspondent à ce qu’il recherche mais peuvent être suivies seulement via un ordinateur sur site web. L’UX du site web n’est pas suffisamment développé pour être totalement « responsive » est correspond à un frein pour Yves dans son choix d’organisme de formation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70720" y="792000"/>
            <a:ext cx="9892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  <Words>32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2020-04-18T08:38:37Z</dcterms:created>
  <dc:creator>Microsoft Office User</dc:creator>
  <dc:description/>
  <dc:language>fr-FR</dc:language>
  <cp:lastModifiedBy/>
  <dcterms:modified xsi:type="dcterms:W3CDTF">2021-05-26T18:29:38Z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