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1"/>
  </p:notesMasterIdLst>
  <p:sldIdLst>
    <p:sldId id="256" r:id="rId2"/>
    <p:sldId id="265" r:id="rId3"/>
    <p:sldId id="279" r:id="rId4"/>
    <p:sldId id="282" r:id="rId5"/>
    <p:sldId id="281" r:id="rId6"/>
    <p:sldId id="283" r:id="rId7"/>
    <p:sldId id="295" r:id="rId8"/>
    <p:sldId id="285" r:id="rId9"/>
    <p:sldId id="294" r:id="rId10"/>
    <p:sldId id="276" r:id="rId11"/>
    <p:sldId id="300" r:id="rId12"/>
    <p:sldId id="289" r:id="rId13"/>
    <p:sldId id="290" r:id="rId14"/>
    <p:sldId id="277" r:id="rId15"/>
    <p:sldId id="291" r:id="rId16"/>
    <p:sldId id="292" r:id="rId17"/>
    <p:sldId id="293" r:id="rId18"/>
    <p:sldId id="301" r:id="rId19"/>
    <p:sldId id="306" r:id="rId20"/>
    <p:sldId id="307" r:id="rId21"/>
    <p:sldId id="309" r:id="rId22"/>
    <p:sldId id="308" r:id="rId23"/>
    <p:sldId id="302" r:id="rId24"/>
    <p:sldId id="303" r:id="rId25"/>
    <p:sldId id="310" r:id="rId26"/>
    <p:sldId id="304" r:id="rId27"/>
    <p:sldId id="305" r:id="rId28"/>
    <p:sldId id="311" r:id="rId29"/>
    <p:sldId id="26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971ED-968A-4E7E-8EEC-3C613AA4E48D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BF743-9EAC-4CCB-8115-E90563F7E7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7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91072" y="0"/>
            <a:ext cx="8352928" cy="157163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ВЫПУСКНАЯ КВАЛИФИКАЦИОННАЯ РАБОТА</a:t>
            </a:r>
            <a:endParaRPr lang="ru-RU" sz="2800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0032" y="4293096"/>
            <a:ext cx="6084168" cy="1148271"/>
          </a:xfrm>
        </p:spPr>
        <p:txBody>
          <a:bodyPr>
            <a:noAutofit/>
          </a:bodyPr>
          <a:lstStyle/>
          <a:p>
            <a:r>
              <a:rPr lang="ru-RU" sz="2000" dirty="0" smtClean="0"/>
              <a:t>Обучающийся  гр. МПИв-171</a:t>
            </a:r>
          </a:p>
          <a:p>
            <a:r>
              <a:rPr lang="ru-RU" sz="2000" dirty="0" smtClean="0"/>
              <a:t>Ларионов Н</a:t>
            </a:r>
            <a:r>
              <a:rPr lang="en-US" sz="2000" dirty="0" smtClean="0"/>
              <a:t>.</a:t>
            </a:r>
            <a:r>
              <a:rPr lang="ru-RU" sz="2000" dirty="0" smtClean="0"/>
              <a:t> Ю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Руководитель работы</a:t>
            </a:r>
          </a:p>
          <a:p>
            <a:r>
              <a:rPr lang="ru-RU" sz="2000" dirty="0" smtClean="0"/>
              <a:t>Доцент, к.т</a:t>
            </a:r>
            <a:r>
              <a:rPr lang="en-US" sz="2000" dirty="0" smtClean="0"/>
              <a:t>.</a:t>
            </a:r>
            <a:r>
              <a:rPr lang="ru-RU" sz="2000" dirty="0" err="1" smtClean="0"/>
              <a:t>н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Назимов А</a:t>
            </a:r>
            <a:r>
              <a:rPr lang="en-US" sz="2000" dirty="0" smtClean="0"/>
              <a:t>.</a:t>
            </a:r>
            <a:r>
              <a:rPr lang="ru-RU" sz="2000" dirty="0" smtClean="0"/>
              <a:t> С.</a:t>
            </a: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-28351" y="1948215"/>
            <a:ext cx="928042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Т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ема: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«Разработка веб-приложения по обработке градостроительных 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заявок клиентов»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одзаголовок 6"/>
          <p:cNvSpPr txBox="1">
            <a:spLocks/>
          </p:cNvSpPr>
          <p:nvPr/>
        </p:nvSpPr>
        <p:spPr>
          <a:xfrm>
            <a:off x="3347864" y="6283864"/>
            <a:ext cx="6084168" cy="114827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Кемерово 2020</a:t>
            </a:r>
          </a:p>
        </p:txBody>
      </p:sp>
    </p:spTree>
    <p:extLst>
      <p:ext uri="{BB962C8B-B14F-4D97-AF65-F5344CB8AC3E}">
        <p14:creationId xmlns:p14="http://schemas.microsoft.com/office/powerpoint/2010/main" val="1571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683568" y="1916832"/>
            <a:ext cx="570411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Функциональные возможности</a:t>
            </a:r>
            <a:r>
              <a:rPr lang="ru-RU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Запись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на прием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Ответы на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вопросы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Настройка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прав доступа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Управление контентом в административной панели веб-приложения;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Обновление веб-приложения;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Подробные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логи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ошибок;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Возможное расширение веб-приложения;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8843" y="1052736"/>
            <a:ext cx="8229600" cy="418352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Техническое задание</a:t>
            </a:r>
            <a:endParaRPr lang="ru-RU" alt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60432" y="623731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508" y="908720"/>
            <a:ext cx="8229600" cy="418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ER-</a:t>
            </a:r>
            <a:r>
              <a:rPr lang="ru-RU" sz="3200" dirty="0" smtClean="0"/>
              <a:t>диаграмма базы данных веб-приложения 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460432" y="623731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8" y="1868298"/>
            <a:ext cx="8141498" cy="44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3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Главная страница веб-приложения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692" y="2132856"/>
            <a:ext cx="8021174" cy="3725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0432" y="62373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9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930" y="1124744"/>
            <a:ext cx="8229600" cy="4183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Контентная часть и левое меню приложения</a:t>
            </a:r>
            <a:endParaRPr lang="ru-RU" sz="32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266" y="2204864"/>
            <a:ext cx="8292928" cy="4072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2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902" y="908720"/>
            <a:ext cx="7518596" cy="634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Версия для слабовидящих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206" y="2209800"/>
            <a:ext cx="7221587" cy="3741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8424" y="62373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Адаптивность</a:t>
            </a:r>
            <a:endParaRPr lang="ru-RU" dirty="0"/>
          </a:p>
        </p:txBody>
      </p:sp>
      <p:pic>
        <p:nvPicPr>
          <p:cNvPr id="28674" name="Picture 2" descr="6K-w51wA_y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448272" cy="438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https://sun9-37.userapi.com/c855520/v855520341/1aff11/QC_kfAulP8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4352" y="1666517"/>
            <a:ext cx="2399168" cy="4271120"/>
          </a:xfrm>
          <a:prstGeom prst="rect">
            <a:avLst/>
          </a:prstGeom>
          <a:noFill/>
        </p:spPr>
      </p:pic>
      <p:pic>
        <p:nvPicPr>
          <p:cNvPr id="28678" name="Picture 6" descr="https://sun9-29.userapi.com/c855520/v855520341/1afeff/b4QhvVdjNS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628800"/>
            <a:ext cx="2407824" cy="428652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460432" y="623731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68225" y="668562"/>
            <a:ext cx="7407550" cy="960238"/>
          </a:xfrm>
        </p:spPr>
        <p:txBody>
          <a:bodyPr/>
          <a:lstStyle/>
          <a:p>
            <a:pPr algn="ctr"/>
            <a:r>
              <a:rPr lang="ru-RU" dirty="0" smtClean="0"/>
              <a:t>Модуль </a:t>
            </a:r>
            <a:r>
              <a:rPr lang="en-US" dirty="0" smtClean="0"/>
              <a:t>“</a:t>
            </a:r>
            <a:r>
              <a:rPr lang="ru-RU" dirty="0" smtClean="0"/>
              <a:t>Вопрос-ответ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5933854" cy="434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85029" y="836712"/>
            <a:ext cx="8229600" cy="1066800"/>
          </a:xfrm>
        </p:spPr>
        <p:txBody>
          <a:bodyPr/>
          <a:lstStyle/>
          <a:p>
            <a:pPr algn="ctr"/>
            <a:r>
              <a:rPr lang="ru-RU" dirty="0" err="1" smtClean="0"/>
              <a:t>Неотвеченные</a:t>
            </a:r>
            <a:r>
              <a:rPr lang="ru-RU" dirty="0" smtClean="0"/>
              <a:t> вопросы</a:t>
            </a:r>
            <a:endParaRPr lang="ru-RU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5960314" cy="410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8424" y="623786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Неотвеченные</a:t>
            </a:r>
            <a:r>
              <a:rPr lang="ru-RU" dirty="0" smtClean="0"/>
              <a:t> вопросы</a:t>
            </a:r>
            <a:endParaRPr lang="ru-RU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5760640" cy="389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90989" y="620688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Запись на прием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87488"/>
            <a:ext cx="7729062" cy="47729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5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6350" y="2204864"/>
            <a:ext cx="8543956" cy="5395930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Объект исследования: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МБУ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Геоинформационный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центр</a:t>
            </a:r>
          </a:p>
          <a:p>
            <a:pPr algn="just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Предмет исследования: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Процесс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обработки градостроительных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заявок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60432" y="6237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Запись на прием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" y="2209800"/>
            <a:ext cx="8626793" cy="3173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0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Запись на прием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6" y="2420888"/>
            <a:ext cx="8798387" cy="3136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7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05142" y="764704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Запись на прием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31504"/>
            <a:ext cx="7731204" cy="47006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5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Выдача в </a:t>
            </a:r>
            <a:r>
              <a:rPr lang="ru-RU" dirty="0" err="1" smtClean="0"/>
              <a:t>яндексе</a:t>
            </a:r>
            <a:endParaRPr lang="ru-RU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7704856" cy="377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Безопасное соединение </a:t>
            </a:r>
            <a:r>
              <a:rPr lang="en-US" dirty="0" smtClean="0"/>
              <a:t>https</a:t>
            </a:r>
            <a:endParaRPr lang="ru-RU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924944"/>
            <a:ext cx="4336478" cy="1892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27584" y="908720"/>
            <a:ext cx="7432161" cy="6347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Принцип соединения </a:t>
            </a:r>
            <a:r>
              <a:rPr lang="en-US" dirty="0" smtClean="0"/>
              <a:t>https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60432" y="62373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6" y="1988840"/>
            <a:ext cx="8311376" cy="32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66800"/>
          </a:xfrm>
        </p:spPr>
        <p:txBody>
          <a:bodyPr/>
          <a:lstStyle/>
          <a:p>
            <a:pPr algn="ctr"/>
            <a:r>
              <a:rPr lang="ru-RU" dirty="0" err="1" smtClean="0"/>
              <a:t>Хостинг</a:t>
            </a:r>
            <a:r>
              <a:rPr lang="ru-RU" dirty="0" smtClean="0"/>
              <a:t> </a:t>
            </a:r>
            <a:r>
              <a:rPr lang="en-US" dirty="0" smtClean="0"/>
              <a:t>Beget</a:t>
            </a:r>
            <a:endParaRPr lang="ru-RU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59496"/>
            <a:ext cx="6336704" cy="468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Посещаемость</a:t>
            </a:r>
            <a:endParaRPr lang="ru-RU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7041867" cy="414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460432" y="62373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60432" y="62373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2157261"/>
            <a:ext cx="7488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выпускной квалификационной работе: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требования к веб-приложению и определены средства разработки;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 предметной области;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Спроектировано веб-приложение по обработке градостроительных заявок клиентов;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веб-приложение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обработке градостроительных заявок клиентов;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онлайн-запись на прием по вопросам градостроительных заявок клиентов;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«вопрос-ответ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цель достигнута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задачи выполнены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04" y="2132856"/>
            <a:ext cx="8820472" cy="2664296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Спасибо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ru-RU" sz="4800" dirty="0" smtClean="0"/>
              <a:t>за внимание</a:t>
            </a:r>
            <a:r>
              <a:rPr lang="en-US" sz="4800" dirty="0" smtClean="0"/>
              <a:t>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91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исследования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780928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itchFamily="18" charset="0"/>
              </a:rPr>
              <a:t>Целью выпускной квалификационной работы  является разработка веб-приложения по обработке градостроительных заявок клиентов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«МБУ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ГИЦ»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0347" y="6237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28800"/>
            <a:ext cx="8614752" cy="7488832"/>
          </a:xfrm>
        </p:spPr>
        <p:txBody>
          <a:bodyPr>
            <a:noAutofit/>
          </a:bodyPr>
          <a:lstStyle/>
          <a:p>
            <a:endParaRPr lang="ru-RU" sz="2400" dirty="0" smtClean="0"/>
          </a:p>
          <a:p>
            <a:r>
              <a:rPr lang="ru-RU" sz="2000" dirty="0" smtClean="0"/>
              <a:t>Рассмотреть требования к приложению;</a:t>
            </a:r>
          </a:p>
          <a:p>
            <a:r>
              <a:rPr lang="ru-RU" sz="2000" dirty="0" smtClean="0"/>
              <a:t>Проанализировать доступные </a:t>
            </a:r>
            <a:r>
              <a:rPr lang="en-US" sz="2000" dirty="0" smtClean="0"/>
              <a:t>CMS-</a:t>
            </a:r>
            <a:r>
              <a:rPr lang="ru-RU" sz="2000" dirty="0" smtClean="0"/>
              <a:t>системы;</a:t>
            </a:r>
            <a:endParaRPr lang="en-US" sz="2000" dirty="0" smtClean="0"/>
          </a:p>
          <a:p>
            <a:r>
              <a:rPr lang="ru-RU" sz="2000" dirty="0" smtClean="0"/>
              <a:t>Проанализировать бизнес-процессы предметной области;</a:t>
            </a:r>
          </a:p>
          <a:p>
            <a:r>
              <a:rPr lang="ru-RU" sz="2000" dirty="0" smtClean="0"/>
              <a:t>Спроектировать веб-приложение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обработке градостроительных заявок клиентов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Разработать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обработке градостроительных заявок клиентов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Разработать онлайн-запись на прием по вопросам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градостроительных заявок клиентов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Разработать модуль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«вопрос-ответ»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/>
          </a:p>
          <a:p>
            <a:pPr marL="109728" lvl="0" indent="0">
              <a:buNone/>
            </a:pP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25449" y="92204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Задачи исследования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6237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2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Контекстная диаграмма бизнес-процесса «Запись на прием»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01" y="2420888"/>
            <a:ext cx="81534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0432" y="6237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418352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Диаграмма декомпозиции бизнес-процесса «Запись на прием»</a:t>
            </a:r>
            <a:endParaRPr lang="ru-RU" alt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6237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8" y="1866246"/>
            <a:ext cx="8346816" cy="42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418352"/>
          </a:xfrm>
        </p:spPr>
        <p:txBody>
          <a:bodyPr>
            <a:normAutofit fontScale="90000"/>
          </a:bodyPr>
          <a:lstStyle/>
          <a:p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Почему </a:t>
            </a:r>
            <a:r>
              <a:rPr lang="en-US" altLang="ru-RU" sz="3200" dirty="0" err="1" smtClean="0">
                <a:latin typeface="Times New Roman" pitchFamily="18" charset="0"/>
                <a:cs typeface="Times New Roman" pitchFamily="18" charset="0"/>
              </a:rPr>
              <a:t>Drupal</a:t>
            </a:r>
            <a:r>
              <a:rPr lang="en-US" alt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8 ? </a:t>
            </a:r>
            <a:endParaRPr lang="ru-RU" altLang="ru-RU" sz="3200" dirty="0"/>
          </a:p>
        </p:txBody>
      </p:sp>
      <p:pic>
        <p:nvPicPr>
          <p:cNvPr id="31746" name="Picture 2" descr="https://romua1d.ru/wp-content/uploads/2017/11/drupal-8-logo-Stacked-CMYK-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04864"/>
            <a:ext cx="3168352" cy="325072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60432" y="62373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418352"/>
          </a:xfrm>
        </p:spPr>
        <p:txBody>
          <a:bodyPr>
            <a:normAutofit fontScale="90000"/>
          </a:bodyPr>
          <a:lstStyle/>
          <a:p>
            <a:r>
              <a:rPr lang="ru-RU" altLang="ru-RU" sz="3200" dirty="0">
                <a:latin typeface="Times New Roman" pitchFamily="18" charset="0"/>
                <a:cs typeface="Times New Roman" pitchFamily="18" charset="0"/>
              </a:rPr>
              <a:t>Сравнение систем управления сайтом (</a:t>
            </a:r>
            <a:r>
              <a:rPr lang="en-US" altLang="ru-RU" sz="3200" dirty="0">
                <a:latin typeface="Times New Roman" pitchFamily="18" charset="0"/>
                <a:cs typeface="Times New Roman" pitchFamily="18" charset="0"/>
              </a:rPr>
              <a:t>CMS)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6237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0848"/>
            <a:ext cx="8913230" cy="28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8229600" cy="418352"/>
          </a:xfrm>
        </p:spPr>
        <p:txBody>
          <a:bodyPr>
            <a:normAutofit fontScale="90000"/>
          </a:bodyPr>
          <a:lstStyle/>
          <a:p>
            <a:r>
              <a:rPr lang="ru-RU" altLang="ru-RU" sz="3200" dirty="0" smtClean="0">
                <a:latin typeface="Times New Roman" pitchFamily="18" charset="0"/>
                <a:cs typeface="Times New Roman" pitchFamily="18" charset="0"/>
              </a:rPr>
              <a:t>Техническое задание</a:t>
            </a:r>
            <a:endParaRPr lang="ru-RU" alt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867607"/>
            <a:ext cx="698477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Основные разделы сайта: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Новости градостроительной деятельности города Кемерово на    главной странице;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Поиск информации по сайту;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Информация о услугах геоинформационного центра;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Юридические документы;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Информация об организациях геоинформационного центра;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Размещение публичных слушаний города Кемерово;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Генеральный план города Кемерово;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Возможность записаться на прием онлайн.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Модуль «вопрос-ответ», позволяющий задать вопрос по градостроению любому жителю города Кемерово.  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Информационные сообщения о возможном установлении сервитута;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Правила землепользования и застройки;</a:t>
            </a:r>
          </a:p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 Зоны охраны объектов культурного наследия;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0432" y="62373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6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2224</TotalTime>
  <Words>417</Words>
  <Application>Microsoft Office PowerPoint</Application>
  <PresentationFormat>Экран (4:3)</PresentationFormat>
  <Paragraphs>108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Georgia</vt:lpstr>
      <vt:lpstr>Times New Roman</vt:lpstr>
      <vt:lpstr>Trebuchet MS</vt:lpstr>
      <vt:lpstr>Wingdings 2</vt:lpstr>
      <vt:lpstr>Городская</vt:lpstr>
      <vt:lpstr>ВЫПУСКНАЯ КВАЛИФИКАЦИОННАЯ РАБОТА</vt:lpstr>
      <vt:lpstr>Презентация PowerPoint</vt:lpstr>
      <vt:lpstr>Цель исследования</vt:lpstr>
      <vt:lpstr>Задачи исследования</vt:lpstr>
      <vt:lpstr>Контекстная диаграмма бизнес-процесса «Запись на прием»</vt:lpstr>
      <vt:lpstr>Диаграмма декомпозиции бизнес-процесса «Запись на прием»</vt:lpstr>
      <vt:lpstr>Почему Drupal 8 ? </vt:lpstr>
      <vt:lpstr>Сравнение систем управления сайтом (CMS)</vt:lpstr>
      <vt:lpstr>Техническое задание</vt:lpstr>
      <vt:lpstr>Презентация PowerPoint</vt:lpstr>
      <vt:lpstr>ER-диаграмма базы данных веб-приложения  </vt:lpstr>
      <vt:lpstr>Главная страница веб-приложения</vt:lpstr>
      <vt:lpstr>Контентная часть и левое меню приложения</vt:lpstr>
      <vt:lpstr>Версия для слабовидящих</vt:lpstr>
      <vt:lpstr>Адаптивность</vt:lpstr>
      <vt:lpstr>Модуль “Вопрос-ответ”</vt:lpstr>
      <vt:lpstr>Неотвеченные вопросы</vt:lpstr>
      <vt:lpstr>Неотвеченные вопросы</vt:lpstr>
      <vt:lpstr>Запись на прием</vt:lpstr>
      <vt:lpstr>Запись на прием</vt:lpstr>
      <vt:lpstr>Запись на прием</vt:lpstr>
      <vt:lpstr>Запись на прием</vt:lpstr>
      <vt:lpstr>Выдача в яндексе</vt:lpstr>
      <vt:lpstr>Безопасное соединение https</vt:lpstr>
      <vt:lpstr>Принцип соединения https</vt:lpstr>
      <vt:lpstr>Хостинг Beget</vt:lpstr>
      <vt:lpstr>Посещаемость</vt:lpstr>
      <vt:lpstr>Заключение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CJIECAPb</dc:creator>
  <cp:lastModifiedBy>Никита Ларионов</cp:lastModifiedBy>
  <cp:revision>128</cp:revision>
  <dcterms:created xsi:type="dcterms:W3CDTF">2012-10-12T19:19:40Z</dcterms:created>
  <dcterms:modified xsi:type="dcterms:W3CDTF">2020-01-20T21:10:56Z</dcterms:modified>
</cp:coreProperties>
</file>