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0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59F82-8E3B-4C8F-BAA7-D35A59E50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034E93-7FCB-44F9-854F-CAB26131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0395-AFEB-4320-BB13-518402E9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73F34-F85E-414A-A588-E32CDD39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D6487-FF4F-42B3-9758-E9E83C8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594D7-D1CA-46D1-AE07-34AA6711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1219E-4D53-4603-B77E-4527981B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37CE-0A4B-49D9-9B5F-2D0145D6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A6145-6997-4B8B-85B2-8767EED9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7B867-4EE5-4AC9-B8E5-E7C73E8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2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F412EF-FC48-4050-8459-F3459D7F9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E90FF-76D3-4C1A-91CC-15119F47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9BF7B-B7D3-4B97-A236-24A5E4A1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07760-1EBC-49D6-A49E-E238B383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A3636-1226-4866-888A-8DE9A6B9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00C3-5932-44D8-89FA-E1447C66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D7E0-854C-4A2F-BD6D-0A598B5C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4F279-7301-456F-AA9F-F3C5B811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C3FFC-78AC-44FA-BFFB-EC4F3A60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6A87E-18A8-42B9-B780-2AA2250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293F-654F-415E-A3A3-39F32130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93836-910B-4401-8C25-4BD5EEDE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C410C-89A8-4D36-B70B-97458C7A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81C3C-16D3-4CFC-AE94-AB51CF03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4CFB0-090E-40EA-A701-2B3DE706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E30D3-9095-49E3-B278-05511E3A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193C4-88E0-4461-8C54-2B9C0AC17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252FB2-21BB-4467-8F4F-41B3845E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67DFF-D858-405B-ACBF-8D2F406A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07409-4F7A-402C-B7AA-F81F075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CDE67-B64F-4465-92A5-2672CF97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F05A2-1182-4FC2-B940-74A240A9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DE15-C6FC-4D8C-942F-B26A9DFE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64CCB0-1901-49F6-A22A-6BFBC8D19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53C69-5B14-415C-9882-42525CA43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48336-EF90-413E-BC89-35F236DE9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000D64-F37D-4D2B-AAE7-1BEFE680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81251-F4BE-4614-AE04-A6A6647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0868C0-9003-4A5E-BFF5-6EE85B1E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0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EC316-E367-404B-A3EB-213A5B41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6F677A-038D-40C6-A069-33BF5658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5FF814-EF55-4D2A-97FA-FD8F49B8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705EE-2F92-47BB-BF7D-F2AB2033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B07130-0DDB-435F-84AD-EF6465B0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75B30E-2392-4AC1-893A-6F6749FA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126E8-2666-44AD-AF49-BCBC812C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2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D29E5-5893-4166-8EF7-D4862FC2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FFFB1-748F-4B89-AD26-B14BE262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C8745-06AF-4D0D-9F6D-0CD89274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DC5F2-2289-4A30-9891-96196350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CF54E-9436-4097-889C-9B2C74A7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8E669-DDED-448E-940E-D7DA7691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ADE0E-6EEE-4981-82B3-D5B816E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72F6B-9407-46F4-A584-38CE7E0C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7877-2FDA-4D87-9C95-2070D2411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DC89F-A98D-4A76-BE8F-F30D9C42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7B1F7-0ACE-407F-89D8-14FDB08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D7BFA-96BE-4CC7-85CC-D440F92A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0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07834C-8C22-4EF1-9624-CF775409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9B0C8-5D18-450F-AEAD-551BB98C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88DA2-7800-4CEA-BFBE-6CEEFA6AE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ADAF-59D5-4F93-91A9-CCB9F8CA45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E32ED-F187-43C6-8721-AFD9490F2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29010-1B94-43E4-8F03-70E41827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A3A7-59DB-475C-89F1-05290856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F0AC30-4F92-45B7-A268-1FE1A8A50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4" y="3171702"/>
            <a:ext cx="2585127" cy="3071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D37278-1FB3-47AA-BB5C-C7C04A457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47" y="3171702"/>
            <a:ext cx="5041576" cy="22635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F19B5A-6B20-482E-A2E2-B72961D4F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6" y="0"/>
            <a:ext cx="6458178" cy="3144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57D2B-AF2C-4A5C-9A4A-80CE1A7E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" y="273915"/>
            <a:ext cx="4711355" cy="20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7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夏目 春树</dc:creator>
  <cp:lastModifiedBy>夏目 春树</cp:lastModifiedBy>
  <cp:revision>1</cp:revision>
  <dcterms:created xsi:type="dcterms:W3CDTF">2021-09-28T14:28:07Z</dcterms:created>
  <dcterms:modified xsi:type="dcterms:W3CDTF">2021-09-28T14:29:39Z</dcterms:modified>
</cp:coreProperties>
</file>