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4"/>
  </p:sldMasterIdLst>
  <p:notesMasterIdLst>
    <p:notesMasterId r:id="rId8"/>
  </p:notesMasterIdLst>
  <p:handoutMasterIdLst>
    <p:handoutMasterId r:id="rId9"/>
  </p:handoutMasterIdLst>
  <p:sldIdLst>
    <p:sldId id="256" r:id="rId5"/>
    <p:sldId id="262" r:id="rId6"/>
    <p:sldId id="263" r:id="rId7"/>
  </p:sldIdLst>
  <p:sldSz cx="12192000" cy="6858000"/>
  <p:notesSz cx="6858000" cy="9144000"/>
  <p:defaultTextStyle>
    <a:defPPr rtl="0">
      <a:defRPr lang="it-it"/>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48" autoAdjust="0"/>
  </p:normalViewPr>
  <p:slideViewPr>
    <p:cSldViewPr snapToGrid="0">
      <p:cViewPr varScale="1">
        <p:scale>
          <a:sx n="96" d="100"/>
          <a:sy n="96" d="100"/>
        </p:scale>
        <p:origin x="108" y="408"/>
      </p:cViewPr>
      <p:guideLst/>
    </p:cSldViewPr>
  </p:slideViewPr>
  <p:notesTextViewPr>
    <p:cViewPr>
      <p:scale>
        <a:sx n="1" d="1"/>
        <a:sy n="1" d="1"/>
      </p:scale>
      <p:origin x="0" y="0"/>
    </p:cViewPr>
  </p:notesTextViewPr>
  <p:notesViewPr>
    <p:cSldViewPr snapToGrid="0">
      <p:cViewPr varScale="1">
        <p:scale>
          <a:sx n="89" d="100"/>
          <a:sy n="89" d="100"/>
        </p:scale>
        <p:origin x="2994" y="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FE8D8A4-F95E-47F9-A7E2-3DD8707CF75E}" type="doc">
      <dgm:prSet loTypeId="urn:microsoft.com/office/officeart/2016/7/layout/LinearBlockProcessNumbered" loCatId="process" qsTypeId="urn:microsoft.com/office/officeart/2005/8/quickstyle/simple1" qsCatId="simple" csTypeId="urn:microsoft.com/office/officeart/2005/8/colors/colorful1" csCatId="colorful"/>
      <dgm:spPr/>
      <dgm:t>
        <a:bodyPr/>
        <a:lstStyle/>
        <a:p>
          <a:endParaRPr lang="en-US"/>
        </a:p>
      </dgm:t>
    </dgm:pt>
    <dgm:pt modelId="{E5FEEBA4-535B-4C52-9BFF-9CDE48B6CF6D}">
      <dgm:prSet/>
      <dgm:spPr/>
      <dgm:t>
        <a:bodyPr/>
        <a:lstStyle/>
        <a:p>
          <a:r>
            <a:rPr lang="en-US"/>
            <a:t>La versione del sito che si é tentata di replicare é una versione precedente (nello specifico, prima del Gran Premio di Formula 1 di Cina), tanto é che molti prodotti fanno riferimento al periodo della suddetta versione. Questo perché la creazione del sito é antecedente all’aggiornamento della pagina. Il design rimane comunque molto simile.</a:t>
          </a:r>
        </a:p>
      </dgm:t>
    </dgm:pt>
    <dgm:pt modelId="{4B6D3DC3-EFEA-4FB3-AA10-5826B01E948A}" type="parTrans" cxnId="{31A7B833-E355-4AE3-95D6-51D6CF28E4DB}">
      <dgm:prSet/>
      <dgm:spPr/>
      <dgm:t>
        <a:bodyPr/>
        <a:lstStyle/>
        <a:p>
          <a:endParaRPr lang="en-US"/>
        </a:p>
      </dgm:t>
    </dgm:pt>
    <dgm:pt modelId="{806523E3-5E1A-4E5D-9A1D-B81B05654C85}" type="sibTrans" cxnId="{31A7B833-E355-4AE3-95D6-51D6CF28E4DB}">
      <dgm:prSet phldrT="01" phldr="0"/>
      <dgm:spPr/>
      <dgm:t>
        <a:bodyPr/>
        <a:lstStyle/>
        <a:p>
          <a:r>
            <a:rPr lang="en-US"/>
            <a:t>01</a:t>
          </a:r>
        </a:p>
      </dgm:t>
    </dgm:pt>
    <dgm:pt modelId="{D66CAB3B-63B7-440A-B7AD-6F25FA1D8153}">
      <dgm:prSet/>
      <dgm:spPr/>
      <dgm:t>
        <a:bodyPr/>
        <a:lstStyle/>
        <a:p>
          <a:r>
            <a:rPr lang="en-US"/>
            <a:t>La foto della borsa nella sezione “Accessori iconici” é l’unico elemento della replica che é presente nella versione attuale (se non si considera la parte sottostante che é rimasta invariata),  questo é dovuto al fatto che durante la fase di creazione del sito la pagina ufficiale ha subito un aggiornamento.</a:t>
          </a:r>
        </a:p>
      </dgm:t>
    </dgm:pt>
    <dgm:pt modelId="{9D626795-F60F-40D6-91B4-B6234C358797}" type="parTrans" cxnId="{4394978D-1A08-4565-A592-13F9FADE2231}">
      <dgm:prSet/>
      <dgm:spPr/>
      <dgm:t>
        <a:bodyPr/>
        <a:lstStyle/>
        <a:p>
          <a:endParaRPr lang="en-US"/>
        </a:p>
      </dgm:t>
    </dgm:pt>
    <dgm:pt modelId="{02964F46-9DBE-42C6-AE4B-5B3585F149B9}" type="sibTrans" cxnId="{4394978D-1A08-4565-A592-13F9FADE2231}">
      <dgm:prSet phldrT="02" phldr="0"/>
      <dgm:spPr/>
      <dgm:t>
        <a:bodyPr/>
        <a:lstStyle/>
        <a:p>
          <a:r>
            <a:rPr lang="en-US"/>
            <a:t>02</a:t>
          </a:r>
        </a:p>
      </dgm:t>
    </dgm:pt>
    <dgm:pt modelId="{EDE7F706-FDF6-4A4B-845D-F7848EE332ED}">
      <dgm:prSet/>
      <dgm:spPr/>
      <dgm:t>
        <a:bodyPr/>
        <a:lstStyle/>
        <a:p>
          <a:r>
            <a:rPr lang="en-US"/>
            <a:t>Alcuni elementi (come la sezione “Iscriviti tramite e-mail” o la barra di ricerca su “trova lo store piú vicino a te”) non sono stati implementati perché non ancora trattati nel Corso. Per quanto riguarda le icone nella parte superiore della pagina, sono state prese in sostituzione delle foto per evitare di aggiungere ulteriore materiale e perché non é possible estrarre direttamente le icone dal sito.</a:t>
          </a:r>
        </a:p>
      </dgm:t>
    </dgm:pt>
    <dgm:pt modelId="{5EE54A4A-474A-48BD-B2EC-B3B62E1E9F3D}" type="parTrans" cxnId="{862A5A97-F2BD-4553-A3EE-414CD2430FB2}">
      <dgm:prSet/>
      <dgm:spPr/>
      <dgm:t>
        <a:bodyPr/>
        <a:lstStyle/>
        <a:p>
          <a:endParaRPr lang="en-US"/>
        </a:p>
      </dgm:t>
    </dgm:pt>
    <dgm:pt modelId="{652A8535-03C3-4C87-8C96-9336B0462BCD}" type="sibTrans" cxnId="{862A5A97-F2BD-4553-A3EE-414CD2430FB2}">
      <dgm:prSet phldrT="03" phldr="0"/>
      <dgm:spPr/>
      <dgm:t>
        <a:bodyPr/>
        <a:lstStyle/>
        <a:p>
          <a:r>
            <a:rPr lang="en-US"/>
            <a:t>03</a:t>
          </a:r>
        </a:p>
      </dgm:t>
    </dgm:pt>
    <dgm:pt modelId="{17A6D5FC-D1CD-4E43-AE4A-A9DEC6B942BD}" type="pres">
      <dgm:prSet presAssocID="{0FE8D8A4-F95E-47F9-A7E2-3DD8707CF75E}" presName="Name0" presStyleCnt="0">
        <dgm:presLayoutVars>
          <dgm:animLvl val="lvl"/>
          <dgm:resizeHandles val="exact"/>
        </dgm:presLayoutVars>
      </dgm:prSet>
      <dgm:spPr/>
    </dgm:pt>
    <dgm:pt modelId="{684EC9E0-FC65-4D80-B382-C6ECDDD795EB}" type="pres">
      <dgm:prSet presAssocID="{E5FEEBA4-535B-4C52-9BFF-9CDE48B6CF6D}" presName="compositeNode" presStyleCnt="0">
        <dgm:presLayoutVars>
          <dgm:bulletEnabled val="1"/>
        </dgm:presLayoutVars>
      </dgm:prSet>
      <dgm:spPr/>
    </dgm:pt>
    <dgm:pt modelId="{991CA409-D1A7-4E62-A31D-7FC107B75851}" type="pres">
      <dgm:prSet presAssocID="{E5FEEBA4-535B-4C52-9BFF-9CDE48B6CF6D}" presName="bgRect" presStyleLbl="alignNode1" presStyleIdx="0" presStyleCnt="3"/>
      <dgm:spPr/>
    </dgm:pt>
    <dgm:pt modelId="{5CB11F52-BEFF-496A-A6BD-8D1730761CEA}" type="pres">
      <dgm:prSet presAssocID="{806523E3-5E1A-4E5D-9A1D-B81B05654C85}" presName="sibTransNodeRect" presStyleLbl="alignNode1" presStyleIdx="0" presStyleCnt="3">
        <dgm:presLayoutVars>
          <dgm:chMax val="0"/>
          <dgm:bulletEnabled val="1"/>
        </dgm:presLayoutVars>
      </dgm:prSet>
      <dgm:spPr/>
    </dgm:pt>
    <dgm:pt modelId="{3F5931BD-DCBD-4C1F-A6CE-66A030B5B989}" type="pres">
      <dgm:prSet presAssocID="{E5FEEBA4-535B-4C52-9BFF-9CDE48B6CF6D}" presName="nodeRect" presStyleLbl="alignNode1" presStyleIdx="0" presStyleCnt="3">
        <dgm:presLayoutVars>
          <dgm:bulletEnabled val="1"/>
        </dgm:presLayoutVars>
      </dgm:prSet>
      <dgm:spPr/>
    </dgm:pt>
    <dgm:pt modelId="{69EED67B-397B-4BCC-B281-4DD8BC16D201}" type="pres">
      <dgm:prSet presAssocID="{806523E3-5E1A-4E5D-9A1D-B81B05654C85}" presName="sibTrans" presStyleCnt="0"/>
      <dgm:spPr/>
    </dgm:pt>
    <dgm:pt modelId="{59D64718-30AB-48CF-941C-0E0E0F50449F}" type="pres">
      <dgm:prSet presAssocID="{D66CAB3B-63B7-440A-B7AD-6F25FA1D8153}" presName="compositeNode" presStyleCnt="0">
        <dgm:presLayoutVars>
          <dgm:bulletEnabled val="1"/>
        </dgm:presLayoutVars>
      </dgm:prSet>
      <dgm:spPr/>
    </dgm:pt>
    <dgm:pt modelId="{1AE52ED5-40EA-4451-ADA5-7BC0E3AEB42A}" type="pres">
      <dgm:prSet presAssocID="{D66CAB3B-63B7-440A-B7AD-6F25FA1D8153}" presName="bgRect" presStyleLbl="alignNode1" presStyleIdx="1" presStyleCnt="3"/>
      <dgm:spPr/>
    </dgm:pt>
    <dgm:pt modelId="{AC54CF45-5621-46D4-9BBF-6F442063449C}" type="pres">
      <dgm:prSet presAssocID="{02964F46-9DBE-42C6-AE4B-5B3585F149B9}" presName="sibTransNodeRect" presStyleLbl="alignNode1" presStyleIdx="1" presStyleCnt="3">
        <dgm:presLayoutVars>
          <dgm:chMax val="0"/>
          <dgm:bulletEnabled val="1"/>
        </dgm:presLayoutVars>
      </dgm:prSet>
      <dgm:spPr/>
    </dgm:pt>
    <dgm:pt modelId="{9A5317FB-8856-4578-9731-3D131966FF67}" type="pres">
      <dgm:prSet presAssocID="{D66CAB3B-63B7-440A-B7AD-6F25FA1D8153}" presName="nodeRect" presStyleLbl="alignNode1" presStyleIdx="1" presStyleCnt="3">
        <dgm:presLayoutVars>
          <dgm:bulletEnabled val="1"/>
        </dgm:presLayoutVars>
      </dgm:prSet>
      <dgm:spPr/>
    </dgm:pt>
    <dgm:pt modelId="{9F4A4D91-70FE-4414-957C-A572C5E8E8E9}" type="pres">
      <dgm:prSet presAssocID="{02964F46-9DBE-42C6-AE4B-5B3585F149B9}" presName="sibTrans" presStyleCnt="0"/>
      <dgm:spPr/>
    </dgm:pt>
    <dgm:pt modelId="{8C9A9789-E4B1-4198-BF1D-8C0E5ECFD2E4}" type="pres">
      <dgm:prSet presAssocID="{EDE7F706-FDF6-4A4B-845D-F7848EE332ED}" presName="compositeNode" presStyleCnt="0">
        <dgm:presLayoutVars>
          <dgm:bulletEnabled val="1"/>
        </dgm:presLayoutVars>
      </dgm:prSet>
      <dgm:spPr/>
    </dgm:pt>
    <dgm:pt modelId="{CEB0D62A-F394-4605-A98B-63EABBA77756}" type="pres">
      <dgm:prSet presAssocID="{EDE7F706-FDF6-4A4B-845D-F7848EE332ED}" presName="bgRect" presStyleLbl="alignNode1" presStyleIdx="2" presStyleCnt="3"/>
      <dgm:spPr/>
    </dgm:pt>
    <dgm:pt modelId="{572D8EF3-AD20-434A-B6B1-F5D7949F5A32}" type="pres">
      <dgm:prSet presAssocID="{652A8535-03C3-4C87-8C96-9336B0462BCD}" presName="sibTransNodeRect" presStyleLbl="alignNode1" presStyleIdx="2" presStyleCnt="3">
        <dgm:presLayoutVars>
          <dgm:chMax val="0"/>
          <dgm:bulletEnabled val="1"/>
        </dgm:presLayoutVars>
      </dgm:prSet>
      <dgm:spPr/>
    </dgm:pt>
    <dgm:pt modelId="{C2CA9400-FDE6-4AE9-856B-7291D390DEE1}" type="pres">
      <dgm:prSet presAssocID="{EDE7F706-FDF6-4A4B-845D-F7848EE332ED}" presName="nodeRect" presStyleLbl="alignNode1" presStyleIdx="2" presStyleCnt="3">
        <dgm:presLayoutVars>
          <dgm:bulletEnabled val="1"/>
        </dgm:presLayoutVars>
      </dgm:prSet>
      <dgm:spPr/>
    </dgm:pt>
  </dgm:ptLst>
  <dgm:cxnLst>
    <dgm:cxn modelId="{61B99122-A083-4016-972B-0E863D1438FA}" type="presOf" srcId="{652A8535-03C3-4C87-8C96-9336B0462BCD}" destId="{572D8EF3-AD20-434A-B6B1-F5D7949F5A32}" srcOrd="0" destOrd="0" presId="urn:microsoft.com/office/officeart/2016/7/layout/LinearBlockProcessNumbered"/>
    <dgm:cxn modelId="{D2AC052E-3FFD-4BB2-BB36-502413A6228B}" type="presOf" srcId="{E5FEEBA4-535B-4C52-9BFF-9CDE48B6CF6D}" destId="{991CA409-D1A7-4E62-A31D-7FC107B75851}" srcOrd="0" destOrd="0" presId="urn:microsoft.com/office/officeart/2016/7/layout/LinearBlockProcessNumbered"/>
    <dgm:cxn modelId="{6EDBEA30-8D0A-4781-8C0D-6D0CC5458116}" type="presOf" srcId="{EDE7F706-FDF6-4A4B-845D-F7848EE332ED}" destId="{CEB0D62A-F394-4605-A98B-63EABBA77756}" srcOrd="0" destOrd="0" presId="urn:microsoft.com/office/officeart/2016/7/layout/LinearBlockProcessNumbered"/>
    <dgm:cxn modelId="{31A7B833-E355-4AE3-95D6-51D6CF28E4DB}" srcId="{0FE8D8A4-F95E-47F9-A7E2-3DD8707CF75E}" destId="{E5FEEBA4-535B-4C52-9BFF-9CDE48B6CF6D}" srcOrd="0" destOrd="0" parTransId="{4B6D3DC3-EFEA-4FB3-AA10-5826B01E948A}" sibTransId="{806523E3-5E1A-4E5D-9A1D-B81B05654C85}"/>
    <dgm:cxn modelId="{13083C39-61AC-475D-96FC-3EEBBBB54B47}" type="presOf" srcId="{806523E3-5E1A-4E5D-9A1D-B81B05654C85}" destId="{5CB11F52-BEFF-496A-A6BD-8D1730761CEA}" srcOrd="0" destOrd="0" presId="urn:microsoft.com/office/officeart/2016/7/layout/LinearBlockProcessNumbered"/>
    <dgm:cxn modelId="{D8509960-9A3C-43BF-B52B-EEE3CF5C03D6}" type="presOf" srcId="{02964F46-9DBE-42C6-AE4B-5B3585F149B9}" destId="{AC54CF45-5621-46D4-9BBF-6F442063449C}" srcOrd="0" destOrd="0" presId="urn:microsoft.com/office/officeart/2016/7/layout/LinearBlockProcessNumbered"/>
    <dgm:cxn modelId="{16C83C4E-7034-46E7-9914-73ECA8BEA5A5}" type="presOf" srcId="{D66CAB3B-63B7-440A-B7AD-6F25FA1D8153}" destId="{9A5317FB-8856-4578-9731-3D131966FF67}" srcOrd="1" destOrd="0" presId="urn:microsoft.com/office/officeart/2016/7/layout/LinearBlockProcessNumbered"/>
    <dgm:cxn modelId="{F30BE281-A19E-4C56-B1C5-7818BA5065BF}" type="presOf" srcId="{EDE7F706-FDF6-4A4B-845D-F7848EE332ED}" destId="{C2CA9400-FDE6-4AE9-856B-7291D390DEE1}" srcOrd="1" destOrd="0" presId="urn:microsoft.com/office/officeart/2016/7/layout/LinearBlockProcessNumbered"/>
    <dgm:cxn modelId="{4394978D-1A08-4565-A592-13F9FADE2231}" srcId="{0FE8D8A4-F95E-47F9-A7E2-3DD8707CF75E}" destId="{D66CAB3B-63B7-440A-B7AD-6F25FA1D8153}" srcOrd="1" destOrd="0" parTransId="{9D626795-F60F-40D6-91B4-B6234C358797}" sibTransId="{02964F46-9DBE-42C6-AE4B-5B3585F149B9}"/>
    <dgm:cxn modelId="{1D5A0295-45CE-4709-BAD6-7E8072A65245}" type="presOf" srcId="{E5FEEBA4-535B-4C52-9BFF-9CDE48B6CF6D}" destId="{3F5931BD-DCBD-4C1F-A6CE-66A030B5B989}" srcOrd="1" destOrd="0" presId="urn:microsoft.com/office/officeart/2016/7/layout/LinearBlockProcessNumbered"/>
    <dgm:cxn modelId="{862A5A97-F2BD-4553-A3EE-414CD2430FB2}" srcId="{0FE8D8A4-F95E-47F9-A7E2-3DD8707CF75E}" destId="{EDE7F706-FDF6-4A4B-845D-F7848EE332ED}" srcOrd="2" destOrd="0" parTransId="{5EE54A4A-474A-48BD-B2EC-B3B62E1E9F3D}" sibTransId="{652A8535-03C3-4C87-8C96-9336B0462BCD}"/>
    <dgm:cxn modelId="{270021D6-266A-4BB3-8C31-B8B6F50AFABA}" type="presOf" srcId="{0FE8D8A4-F95E-47F9-A7E2-3DD8707CF75E}" destId="{17A6D5FC-D1CD-4E43-AE4A-A9DEC6B942BD}" srcOrd="0" destOrd="0" presId="urn:microsoft.com/office/officeart/2016/7/layout/LinearBlockProcessNumbered"/>
    <dgm:cxn modelId="{42596DF7-656C-431B-A001-83976B8209A8}" type="presOf" srcId="{D66CAB3B-63B7-440A-B7AD-6F25FA1D8153}" destId="{1AE52ED5-40EA-4451-ADA5-7BC0E3AEB42A}" srcOrd="0" destOrd="0" presId="urn:microsoft.com/office/officeart/2016/7/layout/LinearBlockProcessNumbered"/>
    <dgm:cxn modelId="{BF380204-33F7-42A2-A450-CC57105BA737}" type="presParOf" srcId="{17A6D5FC-D1CD-4E43-AE4A-A9DEC6B942BD}" destId="{684EC9E0-FC65-4D80-B382-C6ECDDD795EB}" srcOrd="0" destOrd="0" presId="urn:microsoft.com/office/officeart/2016/7/layout/LinearBlockProcessNumbered"/>
    <dgm:cxn modelId="{9E428747-7F27-45AB-A968-2C40E6332C22}" type="presParOf" srcId="{684EC9E0-FC65-4D80-B382-C6ECDDD795EB}" destId="{991CA409-D1A7-4E62-A31D-7FC107B75851}" srcOrd="0" destOrd="0" presId="urn:microsoft.com/office/officeart/2016/7/layout/LinearBlockProcessNumbered"/>
    <dgm:cxn modelId="{764F80E1-7BA6-4F45-9C45-0B4C2787360B}" type="presParOf" srcId="{684EC9E0-FC65-4D80-B382-C6ECDDD795EB}" destId="{5CB11F52-BEFF-496A-A6BD-8D1730761CEA}" srcOrd="1" destOrd="0" presId="urn:microsoft.com/office/officeart/2016/7/layout/LinearBlockProcessNumbered"/>
    <dgm:cxn modelId="{587CF04D-526A-48D2-910F-5CC9A6EE85DF}" type="presParOf" srcId="{684EC9E0-FC65-4D80-B382-C6ECDDD795EB}" destId="{3F5931BD-DCBD-4C1F-A6CE-66A030B5B989}" srcOrd="2" destOrd="0" presId="urn:microsoft.com/office/officeart/2016/7/layout/LinearBlockProcessNumbered"/>
    <dgm:cxn modelId="{1B12A5B9-46D5-4934-A97B-A10B279B98F8}" type="presParOf" srcId="{17A6D5FC-D1CD-4E43-AE4A-A9DEC6B942BD}" destId="{69EED67B-397B-4BCC-B281-4DD8BC16D201}" srcOrd="1" destOrd="0" presId="urn:microsoft.com/office/officeart/2016/7/layout/LinearBlockProcessNumbered"/>
    <dgm:cxn modelId="{D4C36996-51BF-49BD-9A62-4FFF2777C220}" type="presParOf" srcId="{17A6D5FC-D1CD-4E43-AE4A-A9DEC6B942BD}" destId="{59D64718-30AB-48CF-941C-0E0E0F50449F}" srcOrd="2" destOrd="0" presId="urn:microsoft.com/office/officeart/2016/7/layout/LinearBlockProcessNumbered"/>
    <dgm:cxn modelId="{DB7102B2-FC36-4EAD-9355-387391EF6F16}" type="presParOf" srcId="{59D64718-30AB-48CF-941C-0E0E0F50449F}" destId="{1AE52ED5-40EA-4451-ADA5-7BC0E3AEB42A}" srcOrd="0" destOrd="0" presId="urn:microsoft.com/office/officeart/2016/7/layout/LinearBlockProcessNumbered"/>
    <dgm:cxn modelId="{71BDF957-68B3-4F77-9049-A68EB2B411CF}" type="presParOf" srcId="{59D64718-30AB-48CF-941C-0E0E0F50449F}" destId="{AC54CF45-5621-46D4-9BBF-6F442063449C}" srcOrd="1" destOrd="0" presId="urn:microsoft.com/office/officeart/2016/7/layout/LinearBlockProcessNumbered"/>
    <dgm:cxn modelId="{8265FFC3-2D66-4C2B-BB77-E4878B52B08C}" type="presParOf" srcId="{59D64718-30AB-48CF-941C-0E0E0F50449F}" destId="{9A5317FB-8856-4578-9731-3D131966FF67}" srcOrd="2" destOrd="0" presId="urn:microsoft.com/office/officeart/2016/7/layout/LinearBlockProcessNumbered"/>
    <dgm:cxn modelId="{134CA046-40DB-4BA4-9AA1-A134F89B03EB}" type="presParOf" srcId="{17A6D5FC-D1CD-4E43-AE4A-A9DEC6B942BD}" destId="{9F4A4D91-70FE-4414-957C-A572C5E8E8E9}" srcOrd="3" destOrd="0" presId="urn:microsoft.com/office/officeart/2016/7/layout/LinearBlockProcessNumbered"/>
    <dgm:cxn modelId="{29D5E955-A69D-4DEF-B4C1-B4A15F07CB70}" type="presParOf" srcId="{17A6D5FC-D1CD-4E43-AE4A-A9DEC6B942BD}" destId="{8C9A9789-E4B1-4198-BF1D-8C0E5ECFD2E4}" srcOrd="4" destOrd="0" presId="urn:microsoft.com/office/officeart/2016/7/layout/LinearBlockProcessNumbered"/>
    <dgm:cxn modelId="{08585C38-4A0B-42E0-9E37-69D9F8AB86C7}" type="presParOf" srcId="{8C9A9789-E4B1-4198-BF1D-8C0E5ECFD2E4}" destId="{CEB0D62A-F394-4605-A98B-63EABBA77756}" srcOrd="0" destOrd="0" presId="urn:microsoft.com/office/officeart/2016/7/layout/LinearBlockProcessNumbered"/>
    <dgm:cxn modelId="{51FFF2C7-46D6-408F-9335-78F6A2BEDB61}" type="presParOf" srcId="{8C9A9789-E4B1-4198-BF1D-8C0E5ECFD2E4}" destId="{572D8EF3-AD20-434A-B6B1-F5D7949F5A32}" srcOrd="1" destOrd="0" presId="urn:microsoft.com/office/officeart/2016/7/layout/LinearBlockProcessNumbered"/>
    <dgm:cxn modelId="{8895142A-4AB9-4B18-8F45-B98144672007}" type="presParOf" srcId="{8C9A9789-E4B1-4198-BF1D-8C0E5ECFD2E4}" destId="{C2CA9400-FDE6-4AE9-856B-7291D390DEE1}"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1CA409-D1A7-4E62-A31D-7FC107B75851}">
      <dsp:nvSpPr>
        <dsp:cNvPr id="0" name=""/>
        <dsp:cNvSpPr/>
      </dsp:nvSpPr>
      <dsp:spPr>
        <a:xfrm>
          <a:off x="861" y="0"/>
          <a:ext cx="3489945" cy="3678238"/>
        </a:xfrm>
        <a:prstGeom prst="rect">
          <a:avLst/>
        </a:prstGeom>
        <a:solidFill>
          <a:schemeClr val="accent2">
            <a:hueOff val="0"/>
            <a:satOff val="0"/>
            <a:lumOff val="0"/>
            <a:alphaOff val="0"/>
          </a:schemeClr>
        </a:solidFill>
        <a:ln w="2222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4729" tIns="0" rIns="344729" bIns="330200" numCol="1" spcCol="1270" anchor="t" anchorCtr="0">
          <a:noAutofit/>
        </a:bodyPr>
        <a:lstStyle/>
        <a:p>
          <a:pPr marL="0" lvl="0" indent="0" algn="l" defTabSz="577850">
            <a:lnSpc>
              <a:spcPct val="90000"/>
            </a:lnSpc>
            <a:spcBef>
              <a:spcPct val="0"/>
            </a:spcBef>
            <a:spcAft>
              <a:spcPct val="35000"/>
            </a:spcAft>
            <a:buNone/>
          </a:pPr>
          <a:r>
            <a:rPr lang="en-US" sz="1300" kern="1200"/>
            <a:t>La versione del sito che si é tentata di replicare é una versione precedente (nello specifico, prima del Gran Premio di Formula 1 di Cina), tanto é che molti prodotti fanno riferimento al periodo della suddetta versione. Questo perché la creazione del sito é antecedente all’aggiornamento della pagina. Il design rimane comunque molto simile.</a:t>
          </a:r>
        </a:p>
      </dsp:txBody>
      <dsp:txXfrm>
        <a:off x="861" y="1471295"/>
        <a:ext cx="3489945" cy="2206942"/>
      </dsp:txXfrm>
    </dsp:sp>
    <dsp:sp modelId="{5CB11F52-BEFF-496A-A6BD-8D1730761CEA}">
      <dsp:nvSpPr>
        <dsp:cNvPr id="0" name=""/>
        <dsp:cNvSpPr/>
      </dsp:nvSpPr>
      <dsp:spPr>
        <a:xfrm>
          <a:off x="861" y="0"/>
          <a:ext cx="3489945" cy="1471295"/>
        </a:xfrm>
        <a:prstGeom prst="rect">
          <a:avLst/>
        </a:prstGeom>
        <a:noFill/>
        <a:ln w="22225"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44729" tIns="165100" rIns="344729" bIns="165100" numCol="1" spcCol="1270" anchor="ctr" anchorCtr="0">
          <a:noAutofit/>
        </a:bodyPr>
        <a:lstStyle/>
        <a:p>
          <a:pPr marL="0" lvl="0" indent="0" algn="l" defTabSz="2933700">
            <a:lnSpc>
              <a:spcPct val="90000"/>
            </a:lnSpc>
            <a:spcBef>
              <a:spcPct val="0"/>
            </a:spcBef>
            <a:spcAft>
              <a:spcPct val="35000"/>
            </a:spcAft>
            <a:buNone/>
          </a:pPr>
          <a:r>
            <a:rPr lang="en-US" sz="6600" kern="1200"/>
            <a:t>01</a:t>
          </a:r>
        </a:p>
      </dsp:txBody>
      <dsp:txXfrm>
        <a:off x="861" y="0"/>
        <a:ext cx="3489945" cy="1471295"/>
      </dsp:txXfrm>
    </dsp:sp>
    <dsp:sp modelId="{1AE52ED5-40EA-4451-ADA5-7BC0E3AEB42A}">
      <dsp:nvSpPr>
        <dsp:cNvPr id="0" name=""/>
        <dsp:cNvSpPr/>
      </dsp:nvSpPr>
      <dsp:spPr>
        <a:xfrm>
          <a:off x="3770002" y="0"/>
          <a:ext cx="3489945" cy="3678238"/>
        </a:xfrm>
        <a:prstGeom prst="rect">
          <a:avLst/>
        </a:prstGeom>
        <a:solidFill>
          <a:schemeClr val="accent3">
            <a:hueOff val="0"/>
            <a:satOff val="0"/>
            <a:lumOff val="0"/>
            <a:alphaOff val="0"/>
          </a:schemeClr>
        </a:solidFill>
        <a:ln w="22225"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4729" tIns="0" rIns="344729" bIns="330200" numCol="1" spcCol="1270" anchor="t" anchorCtr="0">
          <a:noAutofit/>
        </a:bodyPr>
        <a:lstStyle/>
        <a:p>
          <a:pPr marL="0" lvl="0" indent="0" algn="l" defTabSz="577850">
            <a:lnSpc>
              <a:spcPct val="90000"/>
            </a:lnSpc>
            <a:spcBef>
              <a:spcPct val="0"/>
            </a:spcBef>
            <a:spcAft>
              <a:spcPct val="35000"/>
            </a:spcAft>
            <a:buNone/>
          </a:pPr>
          <a:r>
            <a:rPr lang="en-US" sz="1300" kern="1200"/>
            <a:t>La foto della borsa nella sezione “Accessori iconici” é l’unico elemento della replica che é presente nella versione attuale (se non si considera la parte sottostante che é rimasta invariata),  questo é dovuto al fatto che durante la fase di creazione del sito la pagina ufficiale ha subito un aggiornamento.</a:t>
          </a:r>
        </a:p>
      </dsp:txBody>
      <dsp:txXfrm>
        <a:off x="3770002" y="1471295"/>
        <a:ext cx="3489945" cy="2206942"/>
      </dsp:txXfrm>
    </dsp:sp>
    <dsp:sp modelId="{AC54CF45-5621-46D4-9BBF-6F442063449C}">
      <dsp:nvSpPr>
        <dsp:cNvPr id="0" name=""/>
        <dsp:cNvSpPr/>
      </dsp:nvSpPr>
      <dsp:spPr>
        <a:xfrm>
          <a:off x="3770002" y="0"/>
          <a:ext cx="3489945" cy="1471295"/>
        </a:xfrm>
        <a:prstGeom prst="rect">
          <a:avLst/>
        </a:prstGeom>
        <a:noFill/>
        <a:ln w="22225"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44729" tIns="165100" rIns="344729" bIns="165100" numCol="1" spcCol="1270" anchor="ctr" anchorCtr="0">
          <a:noAutofit/>
        </a:bodyPr>
        <a:lstStyle/>
        <a:p>
          <a:pPr marL="0" lvl="0" indent="0" algn="l" defTabSz="2933700">
            <a:lnSpc>
              <a:spcPct val="90000"/>
            </a:lnSpc>
            <a:spcBef>
              <a:spcPct val="0"/>
            </a:spcBef>
            <a:spcAft>
              <a:spcPct val="35000"/>
            </a:spcAft>
            <a:buNone/>
          </a:pPr>
          <a:r>
            <a:rPr lang="en-US" sz="6600" kern="1200"/>
            <a:t>02</a:t>
          </a:r>
        </a:p>
      </dsp:txBody>
      <dsp:txXfrm>
        <a:off x="3770002" y="0"/>
        <a:ext cx="3489945" cy="1471295"/>
      </dsp:txXfrm>
    </dsp:sp>
    <dsp:sp modelId="{CEB0D62A-F394-4605-A98B-63EABBA77756}">
      <dsp:nvSpPr>
        <dsp:cNvPr id="0" name=""/>
        <dsp:cNvSpPr/>
      </dsp:nvSpPr>
      <dsp:spPr>
        <a:xfrm>
          <a:off x="7539143" y="0"/>
          <a:ext cx="3489945" cy="3678238"/>
        </a:xfrm>
        <a:prstGeom prst="rect">
          <a:avLst/>
        </a:prstGeom>
        <a:solidFill>
          <a:schemeClr val="accent4">
            <a:hueOff val="0"/>
            <a:satOff val="0"/>
            <a:lumOff val="0"/>
            <a:alphaOff val="0"/>
          </a:schemeClr>
        </a:solidFill>
        <a:ln w="22225"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4729" tIns="0" rIns="344729" bIns="330200" numCol="1" spcCol="1270" anchor="t" anchorCtr="0">
          <a:noAutofit/>
        </a:bodyPr>
        <a:lstStyle/>
        <a:p>
          <a:pPr marL="0" lvl="0" indent="0" algn="l" defTabSz="577850">
            <a:lnSpc>
              <a:spcPct val="90000"/>
            </a:lnSpc>
            <a:spcBef>
              <a:spcPct val="0"/>
            </a:spcBef>
            <a:spcAft>
              <a:spcPct val="35000"/>
            </a:spcAft>
            <a:buNone/>
          </a:pPr>
          <a:r>
            <a:rPr lang="en-US" sz="1300" kern="1200"/>
            <a:t>Alcuni elementi (come la sezione “Iscriviti tramite e-mail” o la barra di ricerca su “trova lo store piú vicino a te”) non sono stati implementati perché non ancora trattati nel Corso. Per quanto riguarda le icone nella parte superiore della pagina, sono state prese in sostituzione delle foto per evitare di aggiungere ulteriore materiale e perché non é possible estrarre direttamente le icone dal sito.</a:t>
          </a:r>
        </a:p>
      </dsp:txBody>
      <dsp:txXfrm>
        <a:off x="7539143" y="1471295"/>
        <a:ext cx="3489945" cy="2206942"/>
      </dsp:txXfrm>
    </dsp:sp>
    <dsp:sp modelId="{572D8EF3-AD20-434A-B6B1-F5D7949F5A32}">
      <dsp:nvSpPr>
        <dsp:cNvPr id="0" name=""/>
        <dsp:cNvSpPr/>
      </dsp:nvSpPr>
      <dsp:spPr>
        <a:xfrm>
          <a:off x="7539143" y="0"/>
          <a:ext cx="3489945" cy="1471295"/>
        </a:xfrm>
        <a:prstGeom prst="rect">
          <a:avLst/>
        </a:prstGeom>
        <a:noFill/>
        <a:ln w="22225"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44729" tIns="165100" rIns="344729" bIns="165100" numCol="1" spcCol="1270" anchor="ctr" anchorCtr="0">
          <a:noAutofit/>
        </a:bodyPr>
        <a:lstStyle/>
        <a:p>
          <a:pPr marL="0" lvl="0" indent="0" algn="l" defTabSz="2933700">
            <a:lnSpc>
              <a:spcPct val="90000"/>
            </a:lnSpc>
            <a:spcBef>
              <a:spcPct val="0"/>
            </a:spcBef>
            <a:spcAft>
              <a:spcPct val="35000"/>
            </a:spcAft>
            <a:buNone/>
          </a:pPr>
          <a:r>
            <a:rPr lang="en-US" sz="6600" kern="1200"/>
            <a:t>03</a:t>
          </a:r>
        </a:p>
      </dsp:txBody>
      <dsp:txXfrm>
        <a:off x="7539143" y="0"/>
        <a:ext cx="3489945" cy="1471295"/>
      </dsp:txXfrm>
    </dsp:sp>
  </dsp:spTree>
</dsp:drawing>
</file>

<file path=ppt/diagrams/layout1.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a:extLst>
              <a:ext uri="{FF2B5EF4-FFF2-40B4-BE49-F238E27FC236}">
                <a16:creationId xmlns:a16="http://schemas.microsoft.com/office/drawing/2014/main" id="{94CCDE7A-CCB0-4254-A938-021FE5E68CD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a:extLst>
              <a:ext uri="{FF2B5EF4-FFF2-40B4-BE49-F238E27FC236}">
                <a16:creationId xmlns:a16="http://schemas.microsoft.com/office/drawing/2014/main" id="{FBBE8809-D314-459F-9468-4074EF195C3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9853C4C-502E-464F-BAA8-27DBB71A0B97}" type="datetimeFigureOut">
              <a:rPr lang="it-IT" smtClean="0"/>
              <a:t>25/03/2025</a:t>
            </a:fld>
            <a:endParaRPr lang="it-IT"/>
          </a:p>
        </p:txBody>
      </p:sp>
      <p:sp>
        <p:nvSpPr>
          <p:cNvPr id="4" name="Segnaposto piè di pagina 3">
            <a:extLst>
              <a:ext uri="{FF2B5EF4-FFF2-40B4-BE49-F238E27FC236}">
                <a16:creationId xmlns:a16="http://schemas.microsoft.com/office/drawing/2014/main" id="{E57FA047-E051-4289-A85E-B2C015C5BDC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5" name="Segnaposto numero diapositiva 4">
            <a:extLst>
              <a:ext uri="{FF2B5EF4-FFF2-40B4-BE49-F238E27FC236}">
                <a16:creationId xmlns:a16="http://schemas.microsoft.com/office/drawing/2014/main" id="{0659A542-EC1B-4AD0-9F48-45B95ED926E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AC6DAC5-7919-4EFE-B589-B197185C6EBC}" type="slidenum">
              <a:rPr lang="it-IT" smtClean="0"/>
              <a:t>‹N›</a:t>
            </a:fld>
            <a:endParaRPr lang="it-IT"/>
          </a:p>
        </p:txBody>
      </p:sp>
    </p:spTree>
    <p:extLst>
      <p:ext uri="{BB962C8B-B14F-4D97-AF65-F5344CB8AC3E}">
        <p14:creationId xmlns:p14="http://schemas.microsoft.com/office/powerpoint/2010/main" val="338419294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noProof="0"/>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56E82B-0561-4374-A755-5D7F376F3791}" type="datetimeFigureOut">
              <a:rPr lang="it-IT" noProof="0" smtClean="0"/>
              <a:t>25/03/2025</a:t>
            </a:fld>
            <a:endParaRPr lang="it-IT" noProof="0"/>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noProof="0"/>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noProof="0"/>
              <a:t>Modifica gli stili del testo dello schema</a:t>
            </a:r>
          </a:p>
          <a:p>
            <a:pPr lvl="1"/>
            <a:r>
              <a:rPr lang="it-IT" noProof="0"/>
              <a:t>Secondo livello</a:t>
            </a:r>
          </a:p>
          <a:p>
            <a:pPr lvl="2"/>
            <a:r>
              <a:rPr lang="it-IT" noProof="0"/>
              <a:t>Terzo livello</a:t>
            </a:r>
          </a:p>
          <a:p>
            <a:pPr lvl="3"/>
            <a:r>
              <a:rPr lang="it-IT" noProof="0"/>
              <a:t>Quarto livello</a:t>
            </a:r>
          </a:p>
          <a:p>
            <a:pPr lvl="4"/>
            <a:r>
              <a:rPr lang="it-IT" noProof="0"/>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noProof="0"/>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17C824-2132-4BB7-8F95-0CAE4412AE81}" type="slidenum">
              <a:rPr lang="it-IT" noProof="0" smtClean="0"/>
              <a:t>‹N›</a:t>
            </a:fld>
            <a:endParaRPr lang="it-IT" noProof="0"/>
          </a:p>
        </p:txBody>
      </p:sp>
    </p:spTree>
    <p:extLst>
      <p:ext uri="{BB962C8B-B14F-4D97-AF65-F5344CB8AC3E}">
        <p14:creationId xmlns:p14="http://schemas.microsoft.com/office/powerpoint/2010/main" val="44386396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7" name="Rettangolo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dirty="0"/>
          </a:p>
        </p:txBody>
      </p:sp>
      <p:sp>
        <p:nvSpPr>
          <p:cNvPr id="2" name="Titolo 1"/>
          <p:cNvSpPr>
            <a:spLocks noGrp="1"/>
          </p:cNvSpPr>
          <p:nvPr>
            <p:ph type="ctrTitle"/>
          </p:nvPr>
        </p:nvSpPr>
        <p:spPr>
          <a:xfrm>
            <a:off x="581191" y="1020431"/>
            <a:ext cx="10993549" cy="1475013"/>
          </a:xfrm>
          <a:effectLst/>
        </p:spPr>
        <p:txBody>
          <a:bodyPr rtlCol="0" anchor="b">
            <a:normAutofit/>
          </a:bodyPr>
          <a:lstStyle>
            <a:lvl1pPr>
              <a:defRPr sz="3600">
                <a:solidFill>
                  <a:schemeClr val="accent1"/>
                </a:solidFill>
              </a:defRPr>
            </a:lvl1pPr>
          </a:lstStyle>
          <a:p>
            <a:pPr rtl="0"/>
            <a:r>
              <a:rPr lang="it-IT"/>
              <a:t>Fare clic per modificare lo stile del titolo dello schema</a:t>
            </a:r>
            <a:endParaRPr lang="it-IT" dirty="0"/>
          </a:p>
        </p:txBody>
      </p:sp>
      <p:sp>
        <p:nvSpPr>
          <p:cNvPr id="3" name="Sottotitolo 2"/>
          <p:cNvSpPr>
            <a:spLocks noGrp="1"/>
          </p:cNvSpPr>
          <p:nvPr>
            <p:ph type="subTitle" idx="1"/>
          </p:nvPr>
        </p:nvSpPr>
        <p:spPr>
          <a:xfrm>
            <a:off x="581194" y="2495445"/>
            <a:ext cx="10993546" cy="590321"/>
          </a:xfrm>
        </p:spPr>
        <p:txBody>
          <a:bodyPr rtlCol="0"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it-IT"/>
              <a:t>Fare clic per modificare lo stile del sottotitolo dello schema</a:t>
            </a:r>
            <a:endParaRPr lang="it-IT" dirty="0"/>
          </a:p>
        </p:txBody>
      </p:sp>
      <p:sp>
        <p:nvSpPr>
          <p:cNvPr id="4" name="Segnaposto data 3"/>
          <p:cNvSpPr>
            <a:spLocks noGrp="1"/>
          </p:cNvSpPr>
          <p:nvPr>
            <p:ph type="dt" sz="half" idx="10"/>
          </p:nvPr>
        </p:nvSpPr>
        <p:spPr>
          <a:xfrm>
            <a:off x="7605951" y="5956137"/>
            <a:ext cx="2844800" cy="365125"/>
          </a:xfrm>
        </p:spPr>
        <p:txBody>
          <a:bodyPr rtlCol="0"/>
          <a:lstStyle>
            <a:lvl1pPr>
              <a:defRPr>
                <a:solidFill>
                  <a:schemeClr val="accent1">
                    <a:lumMod val="75000"/>
                    <a:lumOff val="25000"/>
                  </a:schemeClr>
                </a:solidFill>
              </a:defRPr>
            </a:lvl1pPr>
          </a:lstStyle>
          <a:p>
            <a:pPr rtl="0"/>
            <a:fld id="{69B43E50-D8C0-4AB8-B692-D33F8FB1039E}" type="datetime1">
              <a:rPr lang="it-IT" smtClean="0"/>
              <a:t>25/03/2025</a:t>
            </a:fld>
            <a:endParaRPr lang="it-IT" dirty="0"/>
          </a:p>
        </p:txBody>
      </p:sp>
      <p:sp>
        <p:nvSpPr>
          <p:cNvPr id="5" name="Segnaposto piè di pagina 4"/>
          <p:cNvSpPr>
            <a:spLocks noGrp="1"/>
          </p:cNvSpPr>
          <p:nvPr>
            <p:ph type="ftr" sz="quarter" idx="11"/>
          </p:nvPr>
        </p:nvSpPr>
        <p:spPr>
          <a:xfrm>
            <a:off x="581192" y="5951811"/>
            <a:ext cx="6917210" cy="365125"/>
          </a:xfrm>
        </p:spPr>
        <p:txBody>
          <a:bodyPr rtlCol="0"/>
          <a:lstStyle>
            <a:lvl1pPr>
              <a:defRPr>
                <a:solidFill>
                  <a:schemeClr val="accent1">
                    <a:lumMod val="75000"/>
                    <a:lumOff val="25000"/>
                  </a:schemeClr>
                </a:solidFill>
              </a:defRPr>
            </a:lvl1pPr>
          </a:lstStyle>
          <a:p>
            <a:pPr rtl="0"/>
            <a:endParaRPr lang="it-IT" dirty="0"/>
          </a:p>
        </p:txBody>
      </p:sp>
      <p:sp>
        <p:nvSpPr>
          <p:cNvPr id="6" name="Segnaposto numero diapositiva 5"/>
          <p:cNvSpPr>
            <a:spLocks noGrp="1"/>
          </p:cNvSpPr>
          <p:nvPr>
            <p:ph type="sldNum" sz="quarter" idx="12"/>
          </p:nvPr>
        </p:nvSpPr>
        <p:spPr>
          <a:xfrm>
            <a:off x="10558300" y="5956137"/>
            <a:ext cx="1016440" cy="365125"/>
          </a:xfrm>
        </p:spPr>
        <p:txBody>
          <a:bodyPr rtlCol="0"/>
          <a:lstStyle>
            <a:lvl1pPr>
              <a:defRPr>
                <a:solidFill>
                  <a:schemeClr val="accent1">
                    <a:lumMod val="75000"/>
                    <a:lumOff val="25000"/>
                  </a:schemeClr>
                </a:solidFill>
              </a:defRPr>
            </a:lvl1pPr>
          </a:lstStyle>
          <a:p>
            <a:pPr rtl="0"/>
            <a:fld id="{D57F1E4F-1CFF-5643-939E-217C01CDF565}" type="slidenum">
              <a:rPr lang="it-IT" smtClean="0"/>
              <a:pPr/>
              <a:t>‹N›</a:t>
            </a:fld>
            <a:endParaRPr lang="it-IT"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8" name="Rettangolo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dirty="0"/>
          </a:p>
        </p:txBody>
      </p:sp>
      <p:sp>
        <p:nvSpPr>
          <p:cNvPr id="9" name="Titolo 1"/>
          <p:cNvSpPr>
            <a:spLocks noGrp="1"/>
          </p:cNvSpPr>
          <p:nvPr>
            <p:ph type="title"/>
          </p:nvPr>
        </p:nvSpPr>
        <p:spPr>
          <a:xfrm>
            <a:off x="581192" y="702156"/>
            <a:ext cx="11029616" cy="1013800"/>
          </a:xfrm>
        </p:spPr>
        <p:txBody>
          <a:bodyPr rtlCol="0"/>
          <a:lstStyle/>
          <a:p>
            <a:pPr rtl="0"/>
            <a:r>
              <a:rPr lang="it-IT"/>
              <a:t>Fare clic per modificare lo stile del titolo dello schema</a:t>
            </a:r>
            <a:endParaRPr lang="it-IT" dirty="0"/>
          </a:p>
        </p:txBody>
      </p:sp>
      <p:sp>
        <p:nvSpPr>
          <p:cNvPr id="3" name="Segnaposto testo verticale 2"/>
          <p:cNvSpPr>
            <a:spLocks noGrp="1"/>
          </p:cNvSpPr>
          <p:nvPr>
            <p:ph type="body" orient="vert" idx="1"/>
          </p:nvPr>
        </p:nvSpPr>
        <p:spPr/>
        <p:txBody>
          <a:bodyPr vert="eaVert" rtlCol="0" anchor="t"/>
          <a:lstStyle>
            <a:lvl1pPr algn="l">
              <a:defRPr/>
            </a:lvl1pPr>
            <a:lvl2pPr algn="l">
              <a:defRPr/>
            </a:lvl2pPr>
            <a:lvl3pPr algn="l">
              <a:defRPr/>
            </a:lvl3pPr>
            <a:lvl4pPr algn="l">
              <a:defRPr/>
            </a:lvl4pPr>
            <a:lvl5pPr algn="l">
              <a:defRPr/>
            </a:lvl5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4" name="Segnaposto data 3"/>
          <p:cNvSpPr>
            <a:spLocks noGrp="1"/>
          </p:cNvSpPr>
          <p:nvPr>
            <p:ph type="dt" sz="half" idx="10"/>
          </p:nvPr>
        </p:nvSpPr>
        <p:spPr/>
        <p:txBody>
          <a:bodyPr rtlCol="0"/>
          <a:lstStyle/>
          <a:p>
            <a:pPr rtl="0"/>
            <a:fld id="{A5BDA436-B640-45F7-8025-0249A8DF7542}" type="datetime1">
              <a:rPr lang="it-IT" smtClean="0"/>
              <a:t>25/03/2025</a:t>
            </a:fld>
            <a:endParaRPr lang="it-IT" dirty="0"/>
          </a:p>
        </p:txBody>
      </p:sp>
      <p:sp>
        <p:nvSpPr>
          <p:cNvPr id="5" name="Segnaposto piè di pagina 4"/>
          <p:cNvSpPr>
            <a:spLocks noGrp="1"/>
          </p:cNvSpPr>
          <p:nvPr>
            <p:ph type="ftr" sz="quarter" idx="11"/>
          </p:nvPr>
        </p:nvSpPr>
        <p:spPr/>
        <p:txBody>
          <a:bodyPr rtlCol="0"/>
          <a:lstStyle/>
          <a:p>
            <a:pPr rtl="0"/>
            <a:endParaRPr lang="it-IT" dirty="0"/>
          </a:p>
        </p:txBody>
      </p:sp>
      <p:sp>
        <p:nvSpPr>
          <p:cNvPr id="6" name="Segnaposto numero diapositiva 5"/>
          <p:cNvSpPr>
            <a:spLocks noGrp="1"/>
          </p:cNvSpPr>
          <p:nvPr>
            <p:ph type="sldNum" sz="quarter" idx="12"/>
          </p:nvPr>
        </p:nvSpPr>
        <p:spPr/>
        <p:txBody>
          <a:bodyPr rtlCol="0"/>
          <a:lstStyle/>
          <a:p>
            <a:pPr rtl="0"/>
            <a:fld id="{D57F1E4F-1CFF-5643-939E-217C01CDF565}" type="slidenum">
              <a:rPr lang="it-IT" smtClean="0"/>
              <a:pPr/>
              <a:t>‹N›</a:t>
            </a:fld>
            <a:endParaRPr lang="it-IT"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verticale e testo">
    <p:spTree>
      <p:nvGrpSpPr>
        <p:cNvPr id="1" name=""/>
        <p:cNvGrpSpPr/>
        <p:nvPr/>
      </p:nvGrpSpPr>
      <p:grpSpPr>
        <a:xfrm>
          <a:off x="0" y="0"/>
          <a:ext cx="0" cy="0"/>
          <a:chOff x="0" y="0"/>
          <a:chExt cx="0" cy="0"/>
        </a:xfrm>
      </p:grpSpPr>
      <p:sp>
        <p:nvSpPr>
          <p:cNvPr id="7" name="Rettangolo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dirty="0"/>
          </a:p>
        </p:txBody>
      </p:sp>
      <p:sp>
        <p:nvSpPr>
          <p:cNvPr id="2" name="Titolo verticale 1"/>
          <p:cNvSpPr>
            <a:spLocks noGrp="1"/>
          </p:cNvSpPr>
          <p:nvPr>
            <p:ph type="title" orient="vert"/>
          </p:nvPr>
        </p:nvSpPr>
        <p:spPr>
          <a:xfrm>
            <a:off x="8839201" y="675726"/>
            <a:ext cx="2004164" cy="5183073"/>
          </a:xfrm>
        </p:spPr>
        <p:txBody>
          <a:bodyPr vert="eaVert" rtlCol="0"/>
          <a:lstStyle/>
          <a:p>
            <a:pPr rtl="0"/>
            <a:r>
              <a:rPr lang="it-IT"/>
              <a:t>Fare clic per modificare lo stile del titolo dello schema</a:t>
            </a:r>
            <a:endParaRPr lang="it-IT" dirty="0"/>
          </a:p>
        </p:txBody>
      </p:sp>
      <p:sp>
        <p:nvSpPr>
          <p:cNvPr id="3" name="Segnaposto testo verticale 2"/>
          <p:cNvSpPr>
            <a:spLocks noGrp="1"/>
          </p:cNvSpPr>
          <p:nvPr>
            <p:ph type="body" orient="vert" idx="1"/>
          </p:nvPr>
        </p:nvSpPr>
        <p:spPr>
          <a:xfrm>
            <a:off x="774923" y="675726"/>
            <a:ext cx="7896279" cy="5183073"/>
          </a:xfrm>
        </p:spPr>
        <p:txBody>
          <a:bodyPr vert="eaVert" rtlCol="0" anchor="t"/>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4" name="Segnaposto data 3"/>
          <p:cNvSpPr>
            <a:spLocks noGrp="1"/>
          </p:cNvSpPr>
          <p:nvPr>
            <p:ph type="dt" sz="half" idx="10"/>
          </p:nvPr>
        </p:nvSpPr>
        <p:spPr>
          <a:xfrm>
            <a:off x="8993673" y="5956137"/>
            <a:ext cx="1328141" cy="365125"/>
          </a:xfrm>
        </p:spPr>
        <p:txBody>
          <a:bodyPr rtlCol="0"/>
          <a:lstStyle>
            <a:lvl1pPr>
              <a:defRPr>
                <a:solidFill>
                  <a:schemeClr val="accent1">
                    <a:lumMod val="75000"/>
                    <a:lumOff val="25000"/>
                  </a:schemeClr>
                </a:solidFill>
              </a:defRPr>
            </a:lvl1pPr>
          </a:lstStyle>
          <a:p>
            <a:pPr rtl="0"/>
            <a:fld id="{C23FC634-5A25-4169-AAD1-658470F5C9F9}" type="datetime1">
              <a:rPr lang="it-IT" smtClean="0"/>
              <a:t>25/03/2025</a:t>
            </a:fld>
            <a:endParaRPr lang="it-IT" dirty="0"/>
          </a:p>
        </p:txBody>
      </p:sp>
      <p:sp>
        <p:nvSpPr>
          <p:cNvPr id="5" name="Segnaposto piè di pagina 4"/>
          <p:cNvSpPr>
            <a:spLocks noGrp="1"/>
          </p:cNvSpPr>
          <p:nvPr>
            <p:ph type="ftr" sz="quarter" idx="11"/>
          </p:nvPr>
        </p:nvSpPr>
        <p:spPr>
          <a:xfrm>
            <a:off x="774923" y="5951811"/>
            <a:ext cx="7896279" cy="365125"/>
          </a:xfrm>
        </p:spPr>
        <p:txBody>
          <a:bodyPr rtlCol="0"/>
          <a:lstStyle/>
          <a:p>
            <a:pPr rtl="0"/>
            <a:endParaRPr lang="it-IT" dirty="0"/>
          </a:p>
        </p:txBody>
      </p:sp>
      <p:sp>
        <p:nvSpPr>
          <p:cNvPr id="6" name="Segnaposto numero diapositiva 5"/>
          <p:cNvSpPr>
            <a:spLocks noGrp="1"/>
          </p:cNvSpPr>
          <p:nvPr>
            <p:ph type="sldNum" sz="quarter" idx="12"/>
          </p:nvPr>
        </p:nvSpPr>
        <p:spPr>
          <a:xfrm>
            <a:off x="10446615" y="5956137"/>
            <a:ext cx="1164195" cy="365125"/>
          </a:xfrm>
        </p:spPr>
        <p:txBody>
          <a:bodyPr rtlCol="0"/>
          <a:lstStyle>
            <a:lvl1pPr>
              <a:defRPr>
                <a:solidFill>
                  <a:schemeClr val="accent1">
                    <a:lumMod val="75000"/>
                    <a:lumOff val="25000"/>
                  </a:schemeClr>
                </a:solidFill>
              </a:defRPr>
            </a:lvl1pPr>
          </a:lstStyle>
          <a:p>
            <a:pPr rtl="0"/>
            <a:fld id="{D57F1E4F-1CFF-5643-939E-217C01CDF565}" type="slidenum">
              <a:rPr lang="it-IT" smtClean="0"/>
              <a:pPr/>
              <a:t>‹N›</a:t>
            </a:fld>
            <a:endParaRPr lang="it-IT"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7" name="Rettangolo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dirty="0"/>
          </a:p>
        </p:txBody>
      </p:sp>
      <p:sp>
        <p:nvSpPr>
          <p:cNvPr id="2" name="Titolo 1"/>
          <p:cNvSpPr>
            <a:spLocks noGrp="1"/>
          </p:cNvSpPr>
          <p:nvPr>
            <p:ph type="title"/>
          </p:nvPr>
        </p:nvSpPr>
        <p:spPr>
          <a:xfrm>
            <a:off x="581192" y="702156"/>
            <a:ext cx="11029616" cy="1013800"/>
          </a:xfrm>
        </p:spPr>
        <p:txBody>
          <a:bodyPr rtlCol="0"/>
          <a:lstStyle/>
          <a:p>
            <a:pPr rtl="0"/>
            <a:r>
              <a:rPr lang="it-IT"/>
              <a:t>Fare clic per modificare lo stile del titolo dello schema</a:t>
            </a:r>
            <a:endParaRPr lang="it-IT" dirty="0"/>
          </a:p>
        </p:txBody>
      </p:sp>
      <p:sp>
        <p:nvSpPr>
          <p:cNvPr id="3" name="Segnaposto contenuto 2"/>
          <p:cNvSpPr>
            <a:spLocks noGrp="1"/>
          </p:cNvSpPr>
          <p:nvPr>
            <p:ph idx="1"/>
          </p:nvPr>
        </p:nvSpPr>
        <p:spPr>
          <a:xfrm>
            <a:off x="581192" y="2180496"/>
            <a:ext cx="11029615" cy="3678303"/>
          </a:xfrm>
        </p:spPr>
        <p:txBody>
          <a:bodyPr rtlCol="0"/>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4" name="Segnaposto data 3"/>
          <p:cNvSpPr>
            <a:spLocks noGrp="1"/>
          </p:cNvSpPr>
          <p:nvPr>
            <p:ph type="dt" sz="half" idx="10"/>
          </p:nvPr>
        </p:nvSpPr>
        <p:spPr/>
        <p:txBody>
          <a:bodyPr rtlCol="0"/>
          <a:lstStyle/>
          <a:p>
            <a:pPr rtl="0"/>
            <a:fld id="{D0DAF5D6-3432-4737-940E-FCB92BD69F81}" type="datetime1">
              <a:rPr lang="it-IT" smtClean="0"/>
              <a:t>25/03/2025</a:t>
            </a:fld>
            <a:endParaRPr lang="it-IT" dirty="0"/>
          </a:p>
        </p:txBody>
      </p:sp>
      <p:sp>
        <p:nvSpPr>
          <p:cNvPr id="5" name="Segnaposto piè di pagina 4"/>
          <p:cNvSpPr>
            <a:spLocks noGrp="1"/>
          </p:cNvSpPr>
          <p:nvPr>
            <p:ph type="ftr" sz="quarter" idx="11"/>
          </p:nvPr>
        </p:nvSpPr>
        <p:spPr/>
        <p:txBody>
          <a:bodyPr rtlCol="0"/>
          <a:lstStyle/>
          <a:p>
            <a:pPr rtl="0"/>
            <a:endParaRPr lang="it-IT" dirty="0"/>
          </a:p>
        </p:txBody>
      </p:sp>
      <p:sp>
        <p:nvSpPr>
          <p:cNvPr id="6" name="Segnaposto numero diapositiva 5"/>
          <p:cNvSpPr>
            <a:spLocks noGrp="1"/>
          </p:cNvSpPr>
          <p:nvPr>
            <p:ph type="sldNum" sz="quarter" idx="12"/>
          </p:nvPr>
        </p:nvSpPr>
        <p:spPr>
          <a:xfrm>
            <a:off x="10558300" y="5956137"/>
            <a:ext cx="1052508" cy="365125"/>
          </a:xfrm>
        </p:spPr>
        <p:txBody>
          <a:bodyPr rtlCol="0"/>
          <a:lstStyle/>
          <a:p>
            <a:pPr rtl="0"/>
            <a:fld id="{D57F1E4F-1CFF-5643-939E-217C01CDF565}" type="slidenum">
              <a:rPr lang="it-IT" smtClean="0"/>
              <a:pPr/>
              <a:t>‹N›</a:t>
            </a:fld>
            <a:endParaRPr lang="it-IT"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8" name="Rettangolo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dirty="0"/>
          </a:p>
        </p:txBody>
      </p:sp>
      <p:sp>
        <p:nvSpPr>
          <p:cNvPr id="2" name="Titolo 1"/>
          <p:cNvSpPr>
            <a:spLocks noGrp="1"/>
          </p:cNvSpPr>
          <p:nvPr>
            <p:ph type="title"/>
          </p:nvPr>
        </p:nvSpPr>
        <p:spPr>
          <a:xfrm>
            <a:off x="581193" y="3043910"/>
            <a:ext cx="11029615" cy="1497507"/>
          </a:xfrm>
        </p:spPr>
        <p:txBody>
          <a:bodyPr rtlCol="0" anchor="b">
            <a:normAutofit/>
          </a:bodyPr>
          <a:lstStyle>
            <a:lvl1pPr algn="l">
              <a:defRPr sz="3600" b="0" cap="all">
                <a:solidFill>
                  <a:schemeClr val="accent1"/>
                </a:solidFill>
              </a:defRPr>
            </a:lvl1pPr>
          </a:lstStyle>
          <a:p>
            <a:pPr rtl="0"/>
            <a:r>
              <a:rPr lang="it-IT"/>
              <a:t>Fare clic per modificare lo stile del titolo dello schema</a:t>
            </a:r>
            <a:endParaRPr lang="it-IT" dirty="0"/>
          </a:p>
        </p:txBody>
      </p:sp>
      <p:sp>
        <p:nvSpPr>
          <p:cNvPr id="3" name="Segnaposto testo 2"/>
          <p:cNvSpPr>
            <a:spLocks noGrp="1"/>
          </p:cNvSpPr>
          <p:nvPr>
            <p:ph type="body" idx="1" hasCustomPrompt="1"/>
          </p:nvPr>
        </p:nvSpPr>
        <p:spPr>
          <a:xfrm>
            <a:off x="581192" y="4541417"/>
            <a:ext cx="11029615" cy="600556"/>
          </a:xfrm>
        </p:spPr>
        <p:txBody>
          <a:bodyPr rtlCol="0"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it-IT"/>
              <a:t>Modificare gli stili del testo dello schema</a:t>
            </a:r>
            <a:endParaRPr lang="it-IT" dirty="0"/>
          </a:p>
        </p:txBody>
      </p:sp>
      <p:sp>
        <p:nvSpPr>
          <p:cNvPr id="4" name="Segnaposto data 3"/>
          <p:cNvSpPr>
            <a:spLocks noGrp="1"/>
          </p:cNvSpPr>
          <p:nvPr>
            <p:ph type="dt" sz="half" idx="10"/>
          </p:nvPr>
        </p:nvSpPr>
        <p:spPr/>
        <p:txBody>
          <a:bodyPr rtlCol="0"/>
          <a:lstStyle>
            <a:lvl1pPr>
              <a:defRPr>
                <a:solidFill>
                  <a:schemeClr val="accent1">
                    <a:lumMod val="75000"/>
                    <a:lumOff val="25000"/>
                  </a:schemeClr>
                </a:solidFill>
              </a:defRPr>
            </a:lvl1pPr>
          </a:lstStyle>
          <a:p>
            <a:pPr rtl="0"/>
            <a:fld id="{8460E87A-404B-43E1-8A8D-30D2BCF7A226}" type="datetime1">
              <a:rPr lang="it-IT" smtClean="0"/>
              <a:t>25/03/2025</a:t>
            </a:fld>
            <a:endParaRPr lang="it-IT" dirty="0"/>
          </a:p>
        </p:txBody>
      </p:sp>
      <p:sp>
        <p:nvSpPr>
          <p:cNvPr id="5" name="Segnaposto piè di pagina 4"/>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it-IT" dirty="0"/>
          </a:p>
        </p:txBody>
      </p:sp>
      <p:sp>
        <p:nvSpPr>
          <p:cNvPr id="6" name="Segnaposto numero diapositiva 5"/>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it-IT" smtClean="0"/>
              <a:pPr/>
              <a:t>‹N›</a:t>
            </a:fld>
            <a:endParaRPr lang="it-IT"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8" name="Rettangolo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dirty="0"/>
          </a:p>
        </p:txBody>
      </p:sp>
      <p:sp>
        <p:nvSpPr>
          <p:cNvPr id="2" name="Titolo 1"/>
          <p:cNvSpPr>
            <a:spLocks noGrp="1"/>
          </p:cNvSpPr>
          <p:nvPr>
            <p:ph type="title"/>
          </p:nvPr>
        </p:nvSpPr>
        <p:spPr>
          <a:xfrm>
            <a:off x="581193" y="729658"/>
            <a:ext cx="11029616" cy="988332"/>
          </a:xfrm>
        </p:spPr>
        <p:txBody>
          <a:bodyPr rtlCol="0"/>
          <a:lstStyle/>
          <a:p>
            <a:pPr rtl="0"/>
            <a:r>
              <a:rPr lang="it-IT"/>
              <a:t>Fare clic per modificare lo stile del titolo dello schema</a:t>
            </a:r>
            <a:endParaRPr lang="it-IT" dirty="0"/>
          </a:p>
        </p:txBody>
      </p:sp>
      <p:sp>
        <p:nvSpPr>
          <p:cNvPr id="3" name="Segnaposto contenuto 2"/>
          <p:cNvSpPr>
            <a:spLocks noGrp="1"/>
          </p:cNvSpPr>
          <p:nvPr>
            <p:ph sz="half" idx="1"/>
          </p:nvPr>
        </p:nvSpPr>
        <p:spPr>
          <a:xfrm>
            <a:off x="581193" y="2228003"/>
            <a:ext cx="5422390" cy="3633047"/>
          </a:xfrm>
        </p:spPr>
        <p:txBody>
          <a:bodyPr rtlCol="0">
            <a:normAutofit/>
          </a:body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4" name="Segnaposto contenuto 3"/>
          <p:cNvSpPr>
            <a:spLocks noGrp="1"/>
          </p:cNvSpPr>
          <p:nvPr>
            <p:ph sz="half" idx="2"/>
          </p:nvPr>
        </p:nvSpPr>
        <p:spPr>
          <a:xfrm>
            <a:off x="6188417" y="2228003"/>
            <a:ext cx="5422392" cy="3633047"/>
          </a:xfrm>
        </p:spPr>
        <p:txBody>
          <a:bodyPr rtlCol="0">
            <a:normAutofit/>
          </a:body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5" name="Segnaposto data 4"/>
          <p:cNvSpPr>
            <a:spLocks noGrp="1"/>
          </p:cNvSpPr>
          <p:nvPr>
            <p:ph type="dt" sz="half" idx="10"/>
          </p:nvPr>
        </p:nvSpPr>
        <p:spPr/>
        <p:txBody>
          <a:bodyPr rtlCol="0"/>
          <a:lstStyle/>
          <a:p>
            <a:pPr rtl="0"/>
            <a:fld id="{A8C6B7B6-6BDC-4A28-8E73-1A61448F0380}" type="datetime1">
              <a:rPr lang="it-IT" smtClean="0"/>
              <a:t>25/03/2025</a:t>
            </a:fld>
            <a:endParaRPr lang="it-IT" dirty="0"/>
          </a:p>
        </p:txBody>
      </p:sp>
      <p:sp>
        <p:nvSpPr>
          <p:cNvPr id="6" name="Segnaposto piè di pagina 5"/>
          <p:cNvSpPr>
            <a:spLocks noGrp="1"/>
          </p:cNvSpPr>
          <p:nvPr>
            <p:ph type="ftr" sz="quarter" idx="11"/>
          </p:nvPr>
        </p:nvSpPr>
        <p:spPr/>
        <p:txBody>
          <a:bodyPr rtlCol="0"/>
          <a:lstStyle/>
          <a:p>
            <a:pPr rtl="0"/>
            <a:endParaRPr lang="it-IT" dirty="0"/>
          </a:p>
        </p:txBody>
      </p:sp>
      <p:sp>
        <p:nvSpPr>
          <p:cNvPr id="7" name="Segnaposto numero diapositiva 6"/>
          <p:cNvSpPr>
            <a:spLocks noGrp="1"/>
          </p:cNvSpPr>
          <p:nvPr>
            <p:ph type="sldNum" sz="quarter" idx="12"/>
          </p:nvPr>
        </p:nvSpPr>
        <p:spPr/>
        <p:txBody>
          <a:bodyPr rtlCol="0"/>
          <a:lstStyle/>
          <a:p>
            <a:pPr rtl="0"/>
            <a:fld id="{D57F1E4F-1CFF-5643-939E-217C01CDF565}" type="slidenum">
              <a:rPr lang="it-IT" smtClean="0"/>
              <a:pPr/>
              <a:t>‹N›</a:t>
            </a:fld>
            <a:endParaRPr lang="it-IT"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11" name="Rettangolo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dirty="0"/>
          </a:p>
        </p:txBody>
      </p:sp>
      <p:sp>
        <p:nvSpPr>
          <p:cNvPr id="12" name="Titolo 1"/>
          <p:cNvSpPr>
            <a:spLocks noGrp="1"/>
          </p:cNvSpPr>
          <p:nvPr>
            <p:ph type="title"/>
          </p:nvPr>
        </p:nvSpPr>
        <p:spPr>
          <a:xfrm>
            <a:off x="581193" y="729658"/>
            <a:ext cx="11029616" cy="988332"/>
          </a:xfrm>
        </p:spPr>
        <p:txBody>
          <a:bodyPr rtlCol="0"/>
          <a:lstStyle/>
          <a:p>
            <a:pPr rtl="0"/>
            <a:r>
              <a:rPr lang="it-IT"/>
              <a:t>Fare clic per modificare lo stile del titolo dello schema</a:t>
            </a:r>
            <a:endParaRPr lang="it-IT" dirty="0"/>
          </a:p>
        </p:txBody>
      </p:sp>
      <p:sp>
        <p:nvSpPr>
          <p:cNvPr id="3" name="Segnaposto testo 2"/>
          <p:cNvSpPr>
            <a:spLocks noGrp="1"/>
          </p:cNvSpPr>
          <p:nvPr>
            <p:ph type="body" idx="1"/>
          </p:nvPr>
        </p:nvSpPr>
        <p:spPr>
          <a:xfrm>
            <a:off x="887219" y="2250892"/>
            <a:ext cx="5087075" cy="536005"/>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a:t>Fare clic per modificare gli stili del testo dello schema</a:t>
            </a:r>
          </a:p>
        </p:txBody>
      </p:sp>
      <p:sp>
        <p:nvSpPr>
          <p:cNvPr id="4" name="Segnaposto contenuto 3"/>
          <p:cNvSpPr>
            <a:spLocks noGrp="1"/>
          </p:cNvSpPr>
          <p:nvPr>
            <p:ph sz="half" idx="2"/>
          </p:nvPr>
        </p:nvSpPr>
        <p:spPr>
          <a:xfrm>
            <a:off x="581194" y="2926052"/>
            <a:ext cx="5393100" cy="2934999"/>
          </a:xfrm>
        </p:spPr>
        <p:txBody>
          <a:bodyPr rtlCol="0" anchor="t">
            <a:normAutofit/>
          </a:body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5" name="Segnaposto testo 4"/>
          <p:cNvSpPr>
            <a:spLocks noGrp="1"/>
          </p:cNvSpPr>
          <p:nvPr>
            <p:ph type="body" sz="quarter" idx="3"/>
          </p:nvPr>
        </p:nvSpPr>
        <p:spPr>
          <a:xfrm>
            <a:off x="6523735" y="2250892"/>
            <a:ext cx="5087073" cy="553373"/>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a:t>Fare clic per modificare gli stili del testo dello schema</a:t>
            </a:r>
          </a:p>
        </p:txBody>
      </p:sp>
      <p:sp>
        <p:nvSpPr>
          <p:cNvPr id="6" name="Segnaposto contenuto 5"/>
          <p:cNvSpPr>
            <a:spLocks noGrp="1"/>
          </p:cNvSpPr>
          <p:nvPr>
            <p:ph sz="quarter" idx="4"/>
          </p:nvPr>
        </p:nvSpPr>
        <p:spPr>
          <a:xfrm>
            <a:off x="6217709" y="2926052"/>
            <a:ext cx="5393100" cy="2934999"/>
          </a:xfrm>
        </p:spPr>
        <p:txBody>
          <a:bodyPr rtlCol="0" anchor="t">
            <a:normAutofit/>
          </a:body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7" name="Segnaposto data 6"/>
          <p:cNvSpPr>
            <a:spLocks noGrp="1"/>
          </p:cNvSpPr>
          <p:nvPr>
            <p:ph type="dt" sz="half" idx="10"/>
          </p:nvPr>
        </p:nvSpPr>
        <p:spPr/>
        <p:txBody>
          <a:bodyPr rtlCol="0"/>
          <a:lstStyle/>
          <a:p>
            <a:pPr rtl="0"/>
            <a:fld id="{BFD3F342-B5CF-4467-B9DB-4E2655A2B423}" type="datetime1">
              <a:rPr lang="it-IT" smtClean="0"/>
              <a:t>25/03/2025</a:t>
            </a:fld>
            <a:endParaRPr lang="it-IT" dirty="0"/>
          </a:p>
        </p:txBody>
      </p:sp>
      <p:sp>
        <p:nvSpPr>
          <p:cNvPr id="8" name="Segnaposto piè di pagina 7"/>
          <p:cNvSpPr>
            <a:spLocks noGrp="1"/>
          </p:cNvSpPr>
          <p:nvPr>
            <p:ph type="ftr" sz="quarter" idx="11"/>
          </p:nvPr>
        </p:nvSpPr>
        <p:spPr/>
        <p:txBody>
          <a:bodyPr rtlCol="0"/>
          <a:lstStyle/>
          <a:p>
            <a:pPr rtl="0"/>
            <a:endParaRPr lang="it-IT" dirty="0"/>
          </a:p>
        </p:txBody>
      </p:sp>
      <p:sp>
        <p:nvSpPr>
          <p:cNvPr id="9" name="Segnaposto numero diapositiva 8"/>
          <p:cNvSpPr>
            <a:spLocks noGrp="1"/>
          </p:cNvSpPr>
          <p:nvPr>
            <p:ph type="sldNum" sz="quarter" idx="12"/>
          </p:nvPr>
        </p:nvSpPr>
        <p:spPr/>
        <p:txBody>
          <a:bodyPr rtlCol="0"/>
          <a:lstStyle/>
          <a:p>
            <a:pPr rtl="0"/>
            <a:fld id="{D57F1E4F-1CFF-5643-939E-217C01CDF565}" type="slidenum">
              <a:rPr lang="it-IT" smtClean="0"/>
              <a:pPr/>
              <a:t>‹N›</a:t>
            </a:fld>
            <a:endParaRPr lang="it-IT"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3" name="Segnaposto data 2"/>
          <p:cNvSpPr>
            <a:spLocks noGrp="1"/>
          </p:cNvSpPr>
          <p:nvPr>
            <p:ph type="dt" sz="half" idx="10"/>
          </p:nvPr>
        </p:nvSpPr>
        <p:spPr/>
        <p:txBody>
          <a:bodyPr rtlCol="0"/>
          <a:lstStyle/>
          <a:p>
            <a:pPr rtl="0"/>
            <a:fld id="{ED8DD4B2-C3E2-48E8-85F3-188260B629C0}" type="datetime1">
              <a:rPr lang="it-IT" smtClean="0"/>
              <a:t>25/03/2025</a:t>
            </a:fld>
            <a:endParaRPr lang="it-IT" dirty="0"/>
          </a:p>
        </p:txBody>
      </p:sp>
      <p:sp>
        <p:nvSpPr>
          <p:cNvPr id="4" name="Segnaposto piè di pagina 3"/>
          <p:cNvSpPr>
            <a:spLocks noGrp="1"/>
          </p:cNvSpPr>
          <p:nvPr>
            <p:ph type="ftr" sz="quarter" idx="11"/>
          </p:nvPr>
        </p:nvSpPr>
        <p:spPr/>
        <p:txBody>
          <a:bodyPr rtlCol="0"/>
          <a:lstStyle/>
          <a:p>
            <a:pPr rtl="0"/>
            <a:endParaRPr lang="it-IT" dirty="0"/>
          </a:p>
        </p:txBody>
      </p:sp>
      <p:sp>
        <p:nvSpPr>
          <p:cNvPr id="5" name="Segnaposto numero diapositiva 4"/>
          <p:cNvSpPr>
            <a:spLocks noGrp="1"/>
          </p:cNvSpPr>
          <p:nvPr>
            <p:ph type="sldNum" sz="quarter" idx="12"/>
          </p:nvPr>
        </p:nvSpPr>
        <p:spPr/>
        <p:txBody>
          <a:bodyPr rtlCol="0"/>
          <a:lstStyle/>
          <a:p>
            <a:pPr rtl="0"/>
            <a:fld id="{D57F1E4F-1CFF-5643-939E-217C01CDF565}" type="slidenum">
              <a:rPr lang="it-IT" smtClean="0"/>
              <a:pPr/>
              <a:t>‹N›</a:t>
            </a:fld>
            <a:endParaRPr lang="it-IT" dirty="0"/>
          </a:p>
        </p:txBody>
      </p:sp>
      <p:sp>
        <p:nvSpPr>
          <p:cNvPr id="7" name="Rettangolo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dirty="0"/>
          </a:p>
        </p:txBody>
      </p:sp>
      <p:sp>
        <p:nvSpPr>
          <p:cNvPr id="8" name="Titolo 1"/>
          <p:cNvSpPr>
            <a:spLocks noGrp="1"/>
          </p:cNvSpPr>
          <p:nvPr>
            <p:ph type="title"/>
          </p:nvPr>
        </p:nvSpPr>
        <p:spPr>
          <a:xfrm>
            <a:off x="575894" y="729658"/>
            <a:ext cx="11029616" cy="988332"/>
          </a:xfrm>
        </p:spPr>
        <p:txBody>
          <a:bodyPr rtlCol="0"/>
          <a:lstStyle/>
          <a:p>
            <a:pPr rtl="0"/>
            <a:r>
              <a:rPr lang="it-IT"/>
              <a:t>Fare clic per modificare lo stile del titolo dello schema</a:t>
            </a:r>
            <a:endParaRPr lang="it-IT"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o">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rtlCol="0"/>
          <a:lstStyle/>
          <a:p>
            <a:pPr rtl="0"/>
            <a:fld id="{FF83F823-4EEB-4AE7-8B22-3110E500D1B4}" type="datetime1">
              <a:rPr lang="it-IT" smtClean="0"/>
              <a:t>25/03/2025</a:t>
            </a:fld>
            <a:endParaRPr lang="it-IT" dirty="0"/>
          </a:p>
        </p:txBody>
      </p:sp>
      <p:sp>
        <p:nvSpPr>
          <p:cNvPr id="3" name="Segnaposto piè di pagina 2"/>
          <p:cNvSpPr>
            <a:spLocks noGrp="1"/>
          </p:cNvSpPr>
          <p:nvPr>
            <p:ph type="ftr" sz="quarter" idx="11"/>
          </p:nvPr>
        </p:nvSpPr>
        <p:spPr/>
        <p:txBody>
          <a:bodyPr rtlCol="0"/>
          <a:lstStyle/>
          <a:p>
            <a:pPr rtl="0"/>
            <a:endParaRPr lang="it-IT" dirty="0"/>
          </a:p>
        </p:txBody>
      </p:sp>
      <p:sp>
        <p:nvSpPr>
          <p:cNvPr id="4" name="Segnaposto numero diapositiva 3"/>
          <p:cNvSpPr>
            <a:spLocks noGrp="1"/>
          </p:cNvSpPr>
          <p:nvPr>
            <p:ph type="sldNum" sz="quarter" idx="12"/>
          </p:nvPr>
        </p:nvSpPr>
        <p:spPr/>
        <p:txBody>
          <a:bodyPr rtlCol="0"/>
          <a:lstStyle/>
          <a:p>
            <a:pPr rtl="0"/>
            <a:fld id="{D57F1E4F-1CFF-5643-939E-217C01CDF565}" type="slidenum">
              <a:rPr lang="it-IT" smtClean="0"/>
              <a:pPr/>
              <a:t>‹N›</a:t>
            </a:fld>
            <a:endParaRPr lang="it-IT"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9" name="Rettangolo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dirty="0"/>
          </a:p>
        </p:txBody>
      </p:sp>
      <p:sp>
        <p:nvSpPr>
          <p:cNvPr id="2" name="Titolo 1"/>
          <p:cNvSpPr>
            <a:spLocks noGrp="1"/>
          </p:cNvSpPr>
          <p:nvPr>
            <p:ph type="title"/>
          </p:nvPr>
        </p:nvSpPr>
        <p:spPr>
          <a:xfrm>
            <a:off x="581192" y="5262296"/>
            <a:ext cx="4909445" cy="689514"/>
          </a:xfrm>
        </p:spPr>
        <p:txBody>
          <a:bodyPr rtlCol="0" anchor="ctr"/>
          <a:lstStyle>
            <a:lvl1pPr algn="l">
              <a:defRPr sz="2000" b="0">
                <a:solidFill>
                  <a:schemeClr val="accent1">
                    <a:lumMod val="75000"/>
                    <a:lumOff val="25000"/>
                  </a:schemeClr>
                </a:solidFill>
              </a:defRPr>
            </a:lvl1pPr>
          </a:lstStyle>
          <a:p>
            <a:pPr rtl="0"/>
            <a:r>
              <a:rPr lang="it-IT"/>
              <a:t>Fare clic per modificare lo stile del titolo dello schema</a:t>
            </a:r>
            <a:endParaRPr lang="it-IT" dirty="0"/>
          </a:p>
        </p:txBody>
      </p:sp>
      <p:sp>
        <p:nvSpPr>
          <p:cNvPr id="3" name="Segnaposto contenuto 2"/>
          <p:cNvSpPr>
            <a:spLocks noGrp="1"/>
          </p:cNvSpPr>
          <p:nvPr>
            <p:ph idx="1"/>
          </p:nvPr>
        </p:nvSpPr>
        <p:spPr>
          <a:xfrm>
            <a:off x="447816" y="601200"/>
            <a:ext cx="11292840" cy="4204800"/>
          </a:xfrm>
        </p:spPr>
        <p:txBody>
          <a:bodyPr rtlCol="0"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4" name="Segnaposto testo 3"/>
          <p:cNvSpPr>
            <a:spLocks noGrp="1"/>
          </p:cNvSpPr>
          <p:nvPr>
            <p:ph type="body" sz="half" idx="2"/>
          </p:nvPr>
        </p:nvSpPr>
        <p:spPr>
          <a:xfrm>
            <a:off x="5740823" y="5262296"/>
            <a:ext cx="5869987" cy="689515"/>
          </a:xfrm>
        </p:spPr>
        <p:txBody>
          <a:bodyPr rtlCol="0"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it-IT"/>
              <a:t>Fare clic per modificare gli stili del testo dello schema</a:t>
            </a:r>
          </a:p>
        </p:txBody>
      </p:sp>
      <p:sp>
        <p:nvSpPr>
          <p:cNvPr id="5" name="Segnaposto data 4"/>
          <p:cNvSpPr>
            <a:spLocks noGrp="1"/>
          </p:cNvSpPr>
          <p:nvPr>
            <p:ph type="dt" sz="half" idx="10"/>
          </p:nvPr>
        </p:nvSpPr>
        <p:spPr/>
        <p:txBody>
          <a:bodyPr rtlCol="0"/>
          <a:lstStyle>
            <a:lvl1pPr>
              <a:defRPr>
                <a:solidFill>
                  <a:schemeClr val="accent1">
                    <a:lumMod val="75000"/>
                    <a:lumOff val="25000"/>
                  </a:schemeClr>
                </a:solidFill>
              </a:defRPr>
            </a:lvl1pPr>
          </a:lstStyle>
          <a:p>
            <a:pPr rtl="0"/>
            <a:fld id="{37145F33-5E4E-49B7-BF39-AB2289E91211}" type="datetime1">
              <a:rPr lang="it-IT" smtClean="0"/>
              <a:t>25/03/2025</a:t>
            </a:fld>
            <a:endParaRPr lang="it-IT" dirty="0"/>
          </a:p>
        </p:txBody>
      </p:sp>
      <p:sp>
        <p:nvSpPr>
          <p:cNvPr id="6" name="Segnaposto piè di pagina 5"/>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it-IT" dirty="0"/>
          </a:p>
        </p:txBody>
      </p:sp>
      <p:sp>
        <p:nvSpPr>
          <p:cNvPr id="7" name="Segnaposto numero diapositiva 6"/>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it-IT" smtClean="0"/>
              <a:pPr/>
              <a:t>‹N›</a:t>
            </a:fld>
            <a:endParaRPr lang="it-IT"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581193" y="4693389"/>
            <a:ext cx="11029616" cy="566738"/>
          </a:xfrm>
        </p:spPr>
        <p:txBody>
          <a:bodyPr rtlCol="0" anchor="b">
            <a:normAutofit/>
          </a:bodyPr>
          <a:lstStyle>
            <a:lvl1pPr algn="l">
              <a:defRPr sz="2400" b="0">
                <a:solidFill>
                  <a:schemeClr val="accent1"/>
                </a:solidFill>
              </a:defRPr>
            </a:lvl1pPr>
          </a:lstStyle>
          <a:p>
            <a:pPr rtl="0"/>
            <a:r>
              <a:rPr lang="it-IT"/>
              <a:t>Fare clic per modificare lo stile del titolo dello schema</a:t>
            </a:r>
            <a:endParaRPr lang="it-IT" dirty="0"/>
          </a:p>
        </p:txBody>
      </p:sp>
      <p:sp>
        <p:nvSpPr>
          <p:cNvPr id="3" name="Segnaposto immagine 2"/>
          <p:cNvSpPr>
            <a:spLocks noGrp="1" noChangeAspect="1"/>
          </p:cNvSpPr>
          <p:nvPr>
            <p:ph type="pic" idx="1"/>
          </p:nvPr>
        </p:nvSpPr>
        <p:spPr>
          <a:xfrm>
            <a:off x="447817" y="599725"/>
            <a:ext cx="11290859" cy="3557252"/>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it-IT"/>
              <a:t>Fare clic sull'icona per inserire un'immagine</a:t>
            </a:r>
            <a:endParaRPr lang="it-IT" dirty="0"/>
          </a:p>
        </p:txBody>
      </p:sp>
      <p:sp>
        <p:nvSpPr>
          <p:cNvPr id="4" name="Segnaposto testo 3"/>
          <p:cNvSpPr>
            <a:spLocks noGrp="1"/>
          </p:cNvSpPr>
          <p:nvPr>
            <p:ph type="body" sz="half" idx="2"/>
          </p:nvPr>
        </p:nvSpPr>
        <p:spPr>
          <a:xfrm>
            <a:off x="581192" y="5260127"/>
            <a:ext cx="11029617" cy="598671"/>
          </a:xfrm>
        </p:spPr>
        <p:txBody>
          <a:bodyPr rtlCol="0">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it-IT"/>
              <a:t>Fare clic per modificare gli stili del testo dello schema</a:t>
            </a:r>
          </a:p>
        </p:txBody>
      </p:sp>
      <p:sp>
        <p:nvSpPr>
          <p:cNvPr id="5" name="Segnaposto data 4"/>
          <p:cNvSpPr>
            <a:spLocks noGrp="1"/>
          </p:cNvSpPr>
          <p:nvPr>
            <p:ph type="dt" sz="half" idx="10"/>
          </p:nvPr>
        </p:nvSpPr>
        <p:spPr/>
        <p:txBody>
          <a:bodyPr rtlCol="0"/>
          <a:lstStyle/>
          <a:p>
            <a:pPr rtl="0"/>
            <a:fld id="{338C4A86-2147-43A1-9110-C8F45FAA8631}" type="datetime1">
              <a:rPr lang="it-IT" smtClean="0"/>
              <a:t>25/03/2025</a:t>
            </a:fld>
            <a:endParaRPr lang="it-IT" dirty="0"/>
          </a:p>
        </p:txBody>
      </p:sp>
      <p:sp>
        <p:nvSpPr>
          <p:cNvPr id="6" name="Segnaposto piè di pagina 5"/>
          <p:cNvSpPr>
            <a:spLocks noGrp="1"/>
          </p:cNvSpPr>
          <p:nvPr>
            <p:ph type="ftr" sz="quarter" idx="11"/>
          </p:nvPr>
        </p:nvSpPr>
        <p:spPr/>
        <p:txBody>
          <a:bodyPr rtlCol="0"/>
          <a:lstStyle/>
          <a:p>
            <a:pPr rtl="0"/>
            <a:endParaRPr lang="it-IT" dirty="0"/>
          </a:p>
        </p:txBody>
      </p:sp>
      <p:sp>
        <p:nvSpPr>
          <p:cNvPr id="7" name="Segnaposto numero diapositiva 6"/>
          <p:cNvSpPr>
            <a:spLocks noGrp="1"/>
          </p:cNvSpPr>
          <p:nvPr>
            <p:ph type="sldNum" sz="quarter" idx="12"/>
          </p:nvPr>
        </p:nvSpPr>
        <p:spPr/>
        <p:txBody>
          <a:bodyPr rtlCol="0"/>
          <a:lstStyle/>
          <a:p>
            <a:pPr rtl="0"/>
            <a:fld id="{D57F1E4F-1CFF-5643-939E-217C01CDF565}" type="slidenum">
              <a:rPr lang="it-IT" smtClean="0"/>
              <a:pPr/>
              <a:t>‹N›</a:t>
            </a:fld>
            <a:endParaRPr lang="it-IT"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pPr rtl="0"/>
            <a:r>
              <a:rPr lang="it-IT"/>
              <a:t>Fare clic per modificare lo stile del titolo</a:t>
            </a:r>
            <a:endParaRPr lang="it-IT" dirty="0"/>
          </a:p>
        </p:txBody>
      </p:sp>
      <p:sp>
        <p:nvSpPr>
          <p:cNvPr id="3" name="Segnaposto testo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rtl="0"/>
            <a:r>
              <a:rPr lang="it-IT"/>
              <a:t>Modifica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4" name="Segnaposto data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pPr rtl="0"/>
            <a:fld id="{9F3A7810-D3C5-4121-96C0-0361F9B18797}" type="datetime1">
              <a:rPr lang="it-IT" smtClean="0"/>
              <a:t>25/03/2025</a:t>
            </a:fld>
            <a:endParaRPr lang="it-IT" dirty="0"/>
          </a:p>
        </p:txBody>
      </p:sp>
      <p:sp>
        <p:nvSpPr>
          <p:cNvPr id="5" name="Segnaposto piè di pagina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pPr rtl="0"/>
            <a:endParaRPr lang="it-IT" dirty="0"/>
          </a:p>
        </p:txBody>
      </p:sp>
      <p:sp>
        <p:nvSpPr>
          <p:cNvPr id="6" name="Segnaposto numero diapositiva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pPr rtl="0"/>
            <a:fld id="{D57F1E4F-1CFF-5643-939E-217C01CDF565}" type="slidenum">
              <a:rPr lang="it-IT" smtClean="0"/>
              <a:pPr/>
              <a:t>‹N›</a:t>
            </a:fld>
            <a:endParaRPr lang="it-IT" dirty="0"/>
          </a:p>
        </p:txBody>
      </p:sp>
      <p:sp>
        <p:nvSpPr>
          <p:cNvPr id="9" name="Rettangolo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dirty="0"/>
          </a:p>
        </p:txBody>
      </p:sp>
      <p:sp>
        <p:nvSpPr>
          <p:cNvPr id="10" name="Rettangolo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dirty="0"/>
          </a:p>
        </p:txBody>
      </p:sp>
      <p:sp>
        <p:nvSpPr>
          <p:cNvPr id="11" name="Rettangolo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dirty="0"/>
          </a:p>
        </p:txBody>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ttangolo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pic>
        <p:nvPicPr>
          <p:cNvPr id="7" name="Immagine 6" descr="Connessioni digitali">
            <a:extLst>
              <a:ext uri="{FF2B5EF4-FFF2-40B4-BE49-F238E27FC236}">
                <a16:creationId xmlns:a16="http://schemas.microsoft.com/office/drawing/2014/main" id="{3840F91C-EDD0-4D4E-A4AB-E6C77856C88C}"/>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uppo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ttangolo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sp>
          <p:nvSpPr>
            <p:cNvPr id="19" name="Rettangolo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sp>
          <p:nvSpPr>
            <p:cNvPr id="20" name="Rettangolo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grpSp>
      <p:sp>
        <p:nvSpPr>
          <p:cNvPr id="22" name="Rettangolo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txBody>
          <a:bodyPr/>
          <a:lstStyle/>
          <a:p>
            <a:endParaRPr lang="it-IT" dirty="0"/>
          </a:p>
        </p:txBody>
      </p:sp>
      <p:sp>
        <p:nvSpPr>
          <p:cNvPr id="2" name="Titolo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rtlCol="0">
            <a:noAutofit/>
          </a:bodyPr>
          <a:lstStyle/>
          <a:p>
            <a:pPr rtl="0"/>
            <a:r>
              <a:rPr lang="it-IT" dirty="0">
                <a:solidFill>
                  <a:schemeClr val="bg1"/>
                </a:solidFill>
              </a:rPr>
              <a:t>MHW1 - Replica dello store ufficiale </a:t>
            </a:r>
            <a:r>
              <a:rPr lang="it-IT" dirty="0" err="1">
                <a:solidFill>
                  <a:schemeClr val="bg1"/>
                </a:solidFill>
              </a:rPr>
              <a:t>ferrari</a:t>
            </a:r>
            <a:endParaRPr lang="it-IT" dirty="0">
              <a:solidFill>
                <a:schemeClr val="bg1"/>
              </a:solidFill>
            </a:endParaRPr>
          </a:p>
        </p:txBody>
      </p:sp>
      <p:sp>
        <p:nvSpPr>
          <p:cNvPr id="3" name="Sottotitolo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484822"/>
          </a:xfrm>
        </p:spPr>
        <p:txBody>
          <a:bodyPr rtlCol="0">
            <a:normAutofit/>
          </a:bodyPr>
          <a:lstStyle/>
          <a:p>
            <a:pPr rtl="0"/>
            <a:r>
              <a:rPr lang="en-US" dirty="0">
                <a:solidFill>
                  <a:srgbClr val="7CEBFF"/>
                </a:solidFill>
              </a:rPr>
              <a:t>Eros </a:t>
            </a:r>
            <a:r>
              <a:rPr lang="en-US" dirty="0" err="1">
                <a:solidFill>
                  <a:srgbClr val="7CEBFF"/>
                </a:solidFill>
              </a:rPr>
              <a:t>maugeri</a:t>
            </a:r>
            <a:r>
              <a:rPr lang="en-US" dirty="0">
                <a:solidFill>
                  <a:srgbClr val="7CEBFF"/>
                </a:solidFill>
              </a:rPr>
              <a:t>, </a:t>
            </a:r>
            <a:r>
              <a:rPr lang="en-US" dirty="0" err="1">
                <a:solidFill>
                  <a:srgbClr val="7CEBFF"/>
                </a:solidFill>
              </a:rPr>
              <a:t>matricola</a:t>
            </a:r>
            <a:r>
              <a:rPr lang="en-US" dirty="0">
                <a:solidFill>
                  <a:srgbClr val="7CEBFF"/>
                </a:solidFill>
              </a:rPr>
              <a:t> 1000045980 m-z</a:t>
            </a:r>
            <a:endParaRPr lang="it-IT" dirty="0">
              <a:solidFill>
                <a:srgbClr val="7CEBFF"/>
              </a:solidFill>
            </a:endParaRPr>
          </a:p>
        </p:txBody>
      </p:sp>
    </p:spTree>
    <p:extLst>
      <p:ext uri="{BB962C8B-B14F-4D97-AF65-F5344CB8AC3E}">
        <p14:creationId xmlns:p14="http://schemas.microsoft.com/office/powerpoint/2010/main" val="1487700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6F46649-14DB-D58E-ED11-306CA46D418B}"/>
              </a:ext>
            </a:extLst>
          </p:cNvPr>
          <p:cNvSpPr>
            <a:spLocks noGrp="1"/>
          </p:cNvSpPr>
          <p:nvPr>
            <p:ph type="title"/>
          </p:nvPr>
        </p:nvSpPr>
        <p:spPr/>
        <p:txBody>
          <a:bodyPr/>
          <a:lstStyle/>
          <a:p>
            <a:r>
              <a:rPr lang="it-IT" dirty="0"/>
              <a:t>https://store.ferrari.com/it-it/</a:t>
            </a:r>
          </a:p>
        </p:txBody>
      </p:sp>
      <p:pic>
        <p:nvPicPr>
          <p:cNvPr id="9" name="Segnaposto contenuto 8" descr="Immagine che contiene schermata, Software per la grafica, aria aperta&#10;&#10;Il contenuto generato dall'IA potrebbe non essere corretto.">
            <a:extLst>
              <a:ext uri="{FF2B5EF4-FFF2-40B4-BE49-F238E27FC236}">
                <a16:creationId xmlns:a16="http://schemas.microsoft.com/office/drawing/2014/main" id="{E84915C2-4233-28B2-746D-FC6AD24580DD}"/>
              </a:ext>
            </a:extLst>
          </p:cNvPr>
          <p:cNvPicPr>
            <a:picLocks noGrp="1" noChangeAspect="1"/>
          </p:cNvPicPr>
          <p:nvPr>
            <p:ph idx="1"/>
          </p:nvPr>
        </p:nvPicPr>
        <p:blipFill>
          <a:blip r:embed="rId2"/>
          <a:stretch>
            <a:fillRect/>
          </a:stretch>
        </p:blipFill>
        <p:spPr>
          <a:xfrm>
            <a:off x="874643" y="1819195"/>
            <a:ext cx="10088218" cy="5038806"/>
          </a:xfrm>
        </p:spPr>
      </p:pic>
    </p:spTree>
    <p:extLst>
      <p:ext uri="{BB962C8B-B14F-4D97-AF65-F5344CB8AC3E}">
        <p14:creationId xmlns:p14="http://schemas.microsoft.com/office/powerpoint/2010/main" val="20375524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B32ED8A-826B-6D82-1A7A-E4F965B988BC}"/>
              </a:ext>
            </a:extLst>
          </p:cNvPr>
          <p:cNvSpPr>
            <a:spLocks noGrp="1"/>
          </p:cNvSpPr>
          <p:nvPr>
            <p:ph type="title"/>
          </p:nvPr>
        </p:nvSpPr>
        <p:spPr>
          <a:xfrm>
            <a:off x="581192" y="702156"/>
            <a:ext cx="11029616" cy="1013800"/>
          </a:xfrm>
        </p:spPr>
        <p:txBody>
          <a:bodyPr>
            <a:normAutofit/>
          </a:bodyPr>
          <a:lstStyle/>
          <a:p>
            <a:r>
              <a:rPr lang="en-US">
                <a:solidFill>
                  <a:srgbClr val="FFFEFF"/>
                </a:solidFill>
              </a:rPr>
              <a:t>NOTE FINALI</a:t>
            </a:r>
            <a:endParaRPr lang="it-IT">
              <a:solidFill>
                <a:srgbClr val="FFFEFF"/>
              </a:solidFill>
            </a:endParaRPr>
          </a:p>
        </p:txBody>
      </p:sp>
      <p:graphicFrame>
        <p:nvGraphicFramePr>
          <p:cNvPr id="5" name="Segnaposto contenuto 2">
            <a:extLst>
              <a:ext uri="{FF2B5EF4-FFF2-40B4-BE49-F238E27FC236}">
                <a16:creationId xmlns:a16="http://schemas.microsoft.com/office/drawing/2014/main" id="{F6B09D97-AF1B-657F-440C-2E2E9895AC0F}"/>
              </a:ext>
            </a:extLst>
          </p:cNvPr>
          <p:cNvGraphicFramePr>
            <a:graphicFrameLocks noGrp="1"/>
          </p:cNvGraphicFramePr>
          <p:nvPr>
            <p:ph idx="1"/>
            <p:extLst>
              <p:ext uri="{D42A27DB-BD31-4B8C-83A1-F6EECF244321}">
                <p14:modId xmlns:p14="http://schemas.microsoft.com/office/powerpoint/2010/main" val="2091777031"/>
              </p:ext>
            </p:extLst>
          </p:nvPr>
        </p:nvGraphicFramePr>
        <p:xfrm>
          <a:off x="581025" y="2181225"/>
          <a:ext cx="11029950" cy="36782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10778672"/>
      </p:ext>
    </p:extLst>
  </p:cSld>
  <p:clrMapOvr>
    <a:masterClrMapping/>
  </p:clrMapOvr>
</p:sld>
</file>

<file path=ppt/theme/theme1.xml><?xml version="1.0" encoding="utf-8"?>
<a:theme xmlns:a="http://schemas.openxmlformats.org/drawingml/2006/main" name="Dividendo">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1c2eb7a32e66fb6e4260f3771546a5e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04e1f6479c48b08974ba73b5ca973489"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EBC12AA-1C15-4500-BC9C-8EE83A441DE9}">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BA0CF3B2-1F0F-4FC5-8002-3E4869ABAD55}">
  <ds:schemaRefs>
    <ds:schemaRef ds:uri="http://schemas.microsoft.com/sharepoint/v3/contenttype/forms"/>
  </ds:schemaRefs>
</ds:datastoreItem>
</file>

<file path=customXml/itemProps3.xml><?xml version="1.0" encoding="utf-8"?>
<ds:datastoreItem xmlns:ds="http://schemas.openxmlformats.org/officeDocument/2006/customXml" ds:itemID="{1F69AFF4-BB30-4BA0-AD22-82CC3C4327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Progettazione Dividendo per la tecnologia</Template>
  <TotalTime>32</TotalTime>
  <Words>216</Words>
  <Application>Microsoft Office PowerPoint</Application>
  <PresentationFormat>Widescreen</PresentationFormat>
  <Paragraphs>10</Paragraphs>
  <Slides>3</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3</vt:i4>
      </vt:variant>
    </vt:vector>
  </HeadingPairs>
  <TitlesOfParts>
    <vt:vector size="7" baseType="lpstr">
      <vt:lpstr>Calibri</vt:lpstr>
      <vt:lpstr>Gill Sans MT</vt:lpstr>
      <vt:lpstr>Wingdings 2</vt:lpstr>
      <vt:lpstr>Dividendo</vt:lpstr>
      <vt:lpstr>MHW1 - Replica dello store ufficiale ferrari</vt:lpstr>
      <vt:lpstr>https://store.ferrari.com/it-it/</vt:lpstr>
      <vt:lpstr>NOTE FINALI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EROS MAUGERI</dc:creator>
  <cp:lastModifiedBy>EROS MAUGERI</cp:lastModifiedBy>
  <cp:revision>1</cp:revision>
  <dcterms:created xsi:type="dcterms:W3CDTF">2025-03-25T20:14:19Z</dcterms:created>
  <dcterms:modified xsi:type="dcterms:W3CDTF">2025-03-25T20:46:20Z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