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2057400"/>
            <a:ext cx="8062912" cy="194548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/>
              <a:t>Cybernetic Protectors</a:t>
            </a:r>
            <a:endParaRPr lang="en-US" sz="4800" dirty="0" smtClean="0"/>
          </a:p>
          <a:p>
            <a:pPr algn="ctr"/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 </a:t>
            </a:r>
            <a:r>
              <a:rPr lang="en-US" b="1" u="sng" dirty="0" smtClean="0"/>
              <a:t>Defense Ministry</a:t>
            </a:r>
            <a:r>
              <a:rPr lang="en-US" b="1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 smtClean="0"/>
              <a:t>Should be able to send resources to Secret Agency.</a:t>
            </a:r>
          </a:p>
          <a:p>
            <a:pPr lvl="0" algn="just"/>
            <a:r>
              <a:rPr lang="en-US" dirty="0" smtClean="0"/>
              <a:t>Receive reports</a:t>
            </a:r>
          </a:p>
          <a:p>
            <a:pPr lvl="0" algn="just"/>
            <a:r>
              <a:rPr lang="en-US" dirty="0" smtClean="0"/>
              <a:t>Ability to assign cases to the Agency.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Secret Intelligence Agency‘s chief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buNone/>
            </a:pPr>
            <a:r>
              <a:rPr lang="en-US" sz="2800" dirty="0" smtClean="0"/>
              <a:t>Chief should be able to create/edit/view Agent’s profile</a:t>
            </a:r>
          </a:p>
          <a:p>
            <a:pPr lvl="1" algn="just">
              <a:buNone/>
            </a:pPr>
            <a:r>
              <a:rPr lang="en-US" sz="2800" dirty="0" smtClean="0"/>
              <a:t>Appointing of Agent to a particular case.</a:t>
            </a:r>
          </a:p>
          <a:p>
            <a:pPr lvl="1" algn="just">
              <a:buNone/>
            </a:pPr>
            <a:r>
              <a:rPr lang="en-US" sz="2800" dirty="0" smtClean="0"/>
              <a:t>Secure retrieval of evidences received from Agent.</a:t>
            </a:r>
          </a:p>
          <a:p>
            <a:pPr lvl="1" algn="just">
              <a:buNone/>
            </a:pPr>
            <a:r>
              <a:rPr lang="en-US" sz="2800" dirty="0" smtClean="0"/>
              <a:t>Access to Data Base logs.</a:t>
            </a:r>
          </a:p>
          <a:p>
            <a:pPr lvl="1" algn="just">
              <a:buNone/>
            </a:pPr>
            <a:r>
              <a:rPr lang="en-US" sz="2800" dirty="0" smtClean="0"/>
              <a:t>Generate Reports</a:t>
            </a:r>
          </a:p>
          <a:p>
            <a:pPr lvl="1" algn="just">
              <a:buNone/>
            </a:pPr>
            <a:r>
              <a:rPr lang="en-US" sz="2800" dirty="0" smtClean="0"/>
              <a:t>Ability to store data with history (archive cases).</a:t>
            </a:r>
            <a:r>
              <a:rPr lang="en-US" sz="3200" b="1" dirty="0" smtClean="0"/>
              <a:t> 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Security And Authentication Module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4608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The user details should be verified against</a:t>
            </a:r>
          </a:p>
          <a:p>
            <a:pPr algn="just">
              <a:buNone/>
            </a:pPr>
            <a:r>
              <a:rPr lang="en-US" dirty="0" smtClean="0"/>
              <a:t>the details in the user tables and if it is valid</a:t>
            </a:r>
          </a:p>
          <a:p>
            <a:pPr algn="just">
              <a:buNone/>
            </a:pPr>
            <a:r>
              <a:rPr lang="en-US" dirty="0" smtClean="0"/>
              <a:t>user, they should be entered into the</a:t>
            </a:r>
          </a:p>
          <a:p>
            <a:pPr algn="just">
              <a:buNone/>
            </a:pPr>
            <a:r>
              <a:rPr lang="en-US" dirty="0" smtClean="0"/>
              <a:t>system. Once entered, based on the user</a:t>
            </a:r>
          </a:p>
          <a:p>
            <a:pPr algn="just">
              <a:buNone/>
            </a:pPr>
            <a:r>
              <a:rPr lang="en-US" dirty="0" smtClean="0"/>
              <a:t>type access to the different modules to be</a:t>
            </a:r>
          </a:p>
          <a:p>
            <a:pPr algn="just">
              <a:buNone/>
            </a:pPr>
            <a:r>
              <a:rPr lang="en-US" dirty="0" smtClean="0"/>
              <a:t>enabled / disabled and individual user can</a:t>
            </a:r>
          </a:p>
          <a:p>
            <a:pPr algn="just">
              <a:buNone/>
            </a:pPr>
            <a:r>
              <a:rPr lang="en-US" dirty="0" smtClean="0"/>
              <a:t>change their default password or old</a:t>
            </a:r>
          </a:p>
          <a:p>
            <a:pPr algn="just">
              <a:buNone/>
            </a:pPr>
            <a:r>
              <a:rPr lang="en-US" dirty="0" smtClean="0"/>
              <a:t>password.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Software Requirements: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Operating System	:	Windows XP/2003 or Linux/Solaris</a:t>
            </a:r>
          </a:p>
          <a:p>
            <a:r>
              <a:rPr lang="en-US" dirty="0" smtClean="0"/>
              <a:t>User Interface		:	HTML, CSS</a:t>
            </a:r>
          </a:p>
          <a:p>
            <a:r>
              <a:rPr lang="en-US" dirty="0" smtClean="0"/>
              <a:t>Client-side Scripting	:	JavaScript</a:t>
            </a:r>
          </a:p>
          <a:p>
            <a:r>
              <a:rPr lang="en-US" dirty="0" smtClean="0"/>
              <a:t>Programming Language	:	Java</a:t>
            </a:r>
          </a:p>
          <a:p>
            <a:r>
              <a:rPr lang="en-US" dirty="0" smtClean="0"/>
              <a:t>Web Applications		:	JDBC,  </a:t>
            </a:r>
            <a:r>
              <a:rPr lang="en-US" dirty="0" smtClean="0"/>
              <a:t>Servlets</a:t>
            </a:r>
            <a:r>
              <a:rPr lang="en-US" dirty="0" smtClean="0"/>
              <a:t>, JSP</a:t>
            </a:r>
          </a:p>
          <a:p>
            <a:r>
              <a:rPr lang="en-US" dirty="0" smtClean="0"/>
              <a:t>IDE/Workbench		:	My Eclipse 8.6</a:t>
            </a:r>
          </a:p>
          <a:p>
            <a:r>
              <a:rPr lang="en-US" dirty="0" smtClean="0"/>
              <a:t>Database			:	Oracle10g</a:t>
            </a:r>
          </a:p>
          <a:p>
            <a:r>
              <a:rPr lang="en-US" dirty="0" smtClean="0"/>
              <a:t>Server Deployment	:	Tomcat 6.x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Hardware Requirements: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7840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Processor		:		Core2duo</a:t>
            </a:r>
          </a:p>
          <a:p>
            <a:pPr>
              <a:buNone/>
            </a:pPr>
            <a:r>
              <a:rPr lang="en-US" dirty="0" smtClean="0"/>
              <a:t>Hard Disk		:		160GB</a:t>
            </a:r>
          </a:p>
          <a:p>
            <a:pPr>
              <a:buNone/>
            </a:pPr>
            <a:r>
              <a:rPr lang="en-US" dirty="0" smtClean="0"/>
              <a:t>RAM		:		1GB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IN" dirty="0" smtClean="0"/>
              <a:t>The main objective of </a:t>
            </a:r>
            <a:r>
              <a:rPr lang="en-US" b="1" dirty="0" smtClean="0"/>
              <a:t>Cybernetic Protectors </a:t>
            </a:r>
            <a:r>
              <a:rPr lang="en-US" dirty="0" smtClean="0"/>
              <a:t>is to provide a </a:t>
            </a:r>
            <a:r>
              <a:rPr lang="en-IN" dirty="0" smtClean="0"/>
              <a:t>secure way of communication and transferring   evidences in Secret Intelligence Agency of defence system which has always uses undercover agents to solve complex cases and dismantle criminal organizations. </a:t>
            </a:r>
            <a:endParaRPr lang="en-US" dirty="0" smtClean="0"/>
          </a:p>
          <a:p>
            <a:pPr algn="just"/>
            <a:r>
              <a:rPr lang="en-IN" dirty="0" smtClean="0"/>
              <a:t>We are conceptualizing this software as a solution so that Secret Intelligence Agencies and their agents can communicate through this Software for the exchange of evidences in a secure way. And maintain the details of Defence Minister.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Existing System: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83208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n-US" dirty="0" smtClean="0"/>
              <a:t>This existing system is not providing secure registration and profile management of all the users properly.</a:t>
            </a:r>
          </a:p>
          <a:p>
            <a:pPr lvl="0" algn="just"/>
            <a:r>
              <a:rPr lang="en-US" dirty="0" smtClean="0"/>
              <a:t>This manual system gives us very less security for saving data and some data may be lost due to mismanagement.</a:t>
            </a:r>
          </a:p>
          <a:p>
            <a:pPr lvl="0" algn="just"/>
            <a:r>
              <a:rPr lang="en-US" dirty="0" smtClean="0"/>
              <a:t>The system is giving only less memory usage for the users.</a:t>
            </a:r>
          </a:p>
          <a:p>
            <a:pPr lvl="0" algn="just"/>
            <a:r>
              <a:rPr lang="en-US" dirty="0" smtClean="0"/>
              <a:t>The system doesn’t provide facility to track all the activities of Agency-Chief and under working Agents.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21408"/>
          </a:xfrm>
        </p:spPr>
        <p:txBody>
          <a:bodyPr>
            <a:normAutofit/>
          </a:bodyPr>
          <a:lstStyle/>
          <a:p>
            <a:pPr lvl="0" algn="just"/>
            <a:r>
              <a:rPr lang="en-US" dirty="0" smtClean="0"/>
              <a:t>The system doesn’t provide any facility to maintain any tips &amp; suggestion for Citizen.</a:t>
            </a:r>
          </a:p>
          <a:p>
            <a:pPr lvl="0" algn="just"/>
            <a:r>
              <a:rPr lang="en-US" dirty="0" smtClean="0"/>
              <a:t>The system doesn’t provide any functionality to upload evidences in encrypted format.</a:t>
            </a:r>
          </a:p>
          <a:p>
            <a:pPr lvl="0" algn="just"/>
            <a:r>
              <a:rPr lang="en-US" dirty="0" smtClean="0"/>
              <a:t>This system doesn’t provide recruitment of agents through online.</a:t>
            </a:r>
          </a:p>
          <a:p>
            <a:pPr lvl="0" algn="just"/>
            <a:r>
              <a:rPr lang="en-US" dirty="0" smtClean="0"/>
              <a:t>The system doesn’t provide any functionality to </a:t>
            </a:r>
            <a:r>
              <a:rPr lang="en-US" dirty="0" smtClean="0"/>
              <a:t>DefenceMinister</a:t>
            </a:r>
            <a:r>
              <a:rPr lang="en-US" dirty="0" smtClean="0"/>
              <a:t>/Secrete Agency-Chief/Agents for online chatting.  </a:t>
            </a:r>
          </a:p>
          <a:p>
            <a:pPr algn="just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Proposed System: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5334000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dirty="0" smtClean="0"/>
              <a:t>The development of this new system contains the</a:t>
            </a:r>
          </a:p>
          <a:p>
            <a:pPr algn="just">
              <a:buNone/>
            </a:pPr>
            <a:r>
              <a:rPr lang="en-US" dirty="0" smtClean="0"/>
              <a:t>following activities, which try to automate the entire</a:t>
            </a:r>
          </a:p>
          <a:p>
            <a:pPr algn="just">
              <a:buNone/>
            </a:pPr>
            <a:r>
              <a:rPr lang="en-US" dirty="0" smtClean="0"/>
              <a:t>process keeping in the view of database integration</a:t>
            </a:r>
          </a:p>
          <a:p>
            <a:pPr algn="just">
              <a:buNone/>
            </a:pPr>
            <a:r>
              <a:rPr lang="en-US" dirty="0" smtClean="0"/>
              <a:t>approach.</a:t>
            </a:r>
          </a:p>
          <a:p>
            <a:pPr lvl="0" algn="just"/>
            <a:r>
              <a:rPr lang="en-US" dirty="0" smtClean="0"/>
              <a:t>This system maintains user’s personal, address, and contact details.</a:t>
            </a:r>
          </a:p>
          <a:p>
            <a:pPr lvl="0" algn="just"/>
            <a:r>
              <a:rPr lang="en-US" dirty="0" smtClean="0"/>
              <a:t>User friendliness is provided in the application with various controls provided by system rich user interface.</a:t>
            </a:r>
          </a:p>
          <a:p>
            <a:pPr lvl="0" algn="just"/>
            <a:r>
              <a:rPr lang="en-US" dirty="0" smtClean="0"/>
              <a:t>This system makes the overall project management much easier and flexible.</a:t>
            </a:r>
          </a:p>
          <a:p>
            <a:pPr lvl="0" algn="just"/>
            <a:r>
              <a:rPr lang="en-US" dirty="0" smtClean="0"/>
              <a:t>Various classes have been used for maintain the details of all the users   and catalog. </a:t>
            </a:r>
          </a:p>
          <a:p>
            <a:pPr lvl="0" algn="just"/>
            <a:r>
              <a:rPr lang="en-US" dirty="0" smtClean="0"/>
              <a:t>Authentication is provided for this application only registered users can access.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45208"/>
          </a:xfrm>
        </p:spPr>
        <p:txBody>
          <a:bodyPr>
            <a:normAutofit fontScale="77500" lnSpcReduction="20000"/>
          </a:bodyPr>
          <a:lstStyle/>
          <a:p>
            <a:pPr lvl="0" algn="just"/>
            <a:r>
              <a:rPr lang="en-US" dirty="0" smtClean="0"/>
              <a:t>Report generation features is provided using to generate different kind of reports. </a:t>
            </a:r>
          </a:p>
          <a:p>
            <a:pPr lvl="0" algn="just"/>
            <a:r>
              <a:rPr lang="en-US" dirty="0" smtClean="0"/>
              <a:t> The system provides facilities to track the all activities of Agency-Chief and Agents.</a:t>
            </a:r>
          </a:p>
          <a:p>
            <a:pPr lvl="0" algn="just"/>
            <a:r>
              <a:rPr lang="en-US" dirty="0" smtClean="0"/>
              <a:t>System also tracks the tips and suggestion online.</a:t>
            </a:r>
          </a:p>
          <a:p>
            <a:pPr lvl="0" algn="just"/>
            <a:r>
              <a:rPr lang="en-US" dirty="0" smtClean="0"/>
              <a:t>System provides facility to recruit Agents in online.</a:t>
            </a:r>
          </a:p>
          <a:p>
            <a:pPr lvl="0" algn="just"/>
            <a:r>
              <a:rPr lang="en-US" dirty="0" smtClean="0"/>
              <a:t>System also provides facility to upload evidences in encrypted format and view cases, related resources.       </a:t>
            </a:r>
          </a:p>
          <a:p>
            <a:pPr lvl="0" algn="just"/>
            <a:r>
              <a:rPr lang="en-US" dirty="0" smtClean="0"/>
              <a:t>This system is providing more memory for the users to maintain data. </a:t>
            </a:r>
          </a:p>
          <a:p>
            <a:pPr lvl="0" algn="just"/>
            <a:r>
              <a:rPr lang="en-US" dirty="0" smtClean="0"/>
              <a:t>This system is providing accessibility control to data with respect to users.</a:t>
            </a:r>
          </a:p>
          <a:p>
            <a:pPr lvl="0" algn="just"/>
            <a:r>
              <a:rPr lang="en-US" dirty="0" smtClean="0"/>
              <a:t>This system provides citizens to view success Stories.</a:t>
            </a:r>
          </a:p>
          <a:p>
            <a:pPr lvl="0" algn="just"/>
            <a:r>
              <a:rPr lang="en-US" dirty="0" smtClean="0"/>
              <a:t> This system provides the functionality to </a:t>
            </a:r>
            <a:r>
              <a:rPr lang="en-US" dirty="0" smtClean="0"/>
              <a:t>Defence</a:t>
            </a:r>
            <a:r>
              <a:rPr lang="en-US" dirty="0" smtClean="0"/>
              <a:t> Minister/Secrete Agency-Chief/Agents for online chatting.  </a:t>
            </a:r>
          </a:p>
          <a:p>
            <a:pPr algn="just">
              <a:buNone/>
            </a:pPr>
            <a:r>
              <a:rPr lang="en-US" dirty="0" smtClean="0"/>
              <a:t>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Modules:-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1. Citizen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2. Under Cover Agent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3. Secret Intelligence Agency‘s chief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4. Ministry of </a:t>
            </a:r>
            <a:r>
              <a:rPr lang="en-US" b="1" dirty="0" smtClean="0"/>
              <a:t>Defense.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5. Security And Authentication Module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u="sng" dirty="0" smtClean="0"/>
              <a:t>Citizen</a:t>
            </a:r>
            <a:r>
              <a:rPr lang="en-US" b="1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Ability to see Success Stories.</a:t>
            </a:r>
          </a:p>
          <a:p>
            <a:pPr lvl="0"/>
            <a:r>
              <a:rPr lang="en-US" dirty="0" smtClean="0"/>
              <a:t>Ability to view for a job in Secret Intelligence Agency.</a:t>
            </a:r>
          </a:p>
          <a:p>
            <a:r>
              <a:rPr lang="en-US" dirty="0" smtClean="0"/>
              <a:t>iii. Ability to give tips &amp; suggestion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Under Agent</a:t>
            </a:r>
            <a:r>
              <a:rPr lang="en-US" b="1" dirty="0" smtClean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 smtClean="0"/>
              <a:t>Able to view case details.</a:t>
            </a:r>
          </a:p>
          <a:p>
            <a:pPr lvl="0" algn="just"/>
            <a:r>
              <a:rPr lang="en-US" dirty="0" smtClean="0"/>
              <a:t>Should be able to encrypt &amp; upload evidence or data to Data Base.</a:t>
            </a:r>
          </a:p>
          <a:p>
            <a:pPr lvl="0" algn="just"/>
            <a:r>
              <a:rPr lang="en-US" dirty="0" smtClean="0"/>
              <a:t>Able to view resources from ministry or chief.</a:t>
            </a:r>
          </a:p>
          <a:p>
            <a:pPr lvl="0" algn="just"/>
            <a:r>
              <a:rPr lang="en-US" dirty="0" smtClean="0"/>
              <a:t>Generate Report.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0</TotalTime>
  <Words>638</Words>
  <Application>Microsoft Office PowerPoint</Application>
  <PresentationFormat>On-screen Show (4:3)</PresentationFormat>
  <Paragraphs>81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Verve</vt:lpstr>
      <vt:lpstr>Slide 1</vt:lpstr>
      <vt:lpstr>Objective: </vt:lpstr>
      <vt:lpstr>Existing System: </vt:lpstr>
      <vt:lpstr>Slide 4</vt:lpstr>
      <vt:lpstr>Proposed System: </vt:lpstr>
      <vt:lpstr>Slide 6</vt:lpstr>
      <vt:lpstr>Modules:- </vt:lpstr>
      <vt:lpstr>  Citizen: </vt:lpstr>
      <vt:lpstr>Under Agent:  </vt:lpstr>
      <vt:lpstr> Defense Ministry: </vt:lpstr>
      <vt:lpstr>Secret Intelligence Agency‘s chief: </vt:lpstr>
      <vt:lpstr>Security And Authentication Module </vt:lpstr>
      <vt:lpstr>  Software Requirements: </vt:lpstr>
      <vt:lpstr>Hardware Requirements: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nit</cp:lastModifiedBy>
  <cp:revision>3</cp:revision>
  <dcterms:created xsi:type="dcterms:W3CDTF">2006-08-16T00:00:00Z</dcterms:created>
  <dcterms:modified xsi:type="dcterms:W3CDTF">2016-01-27T12:21:09Z</dcterms:modified>
</cp:coreProperties>
</file>