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9" d="100"/>
          <a:sy n="99" d="100"/>
        </p:scale>
        <p:origin x="-23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1/4/2019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1/4/2019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smtClean="0"/>
              <a:t>e-banking 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20762"/>
          </a:xfrm>
        </p:spPr>
        <p:txBody>
          <a:bodyPr>
            <a:noAutofit/>
          </a:bodyPr>
          <a:lstStyle/>
          <a:p>
            <a:r>
              <a:rPr lang="en-US" sz="3200" dirty="0" smtClean="0">
                <a:latin typeface="Times New Roman" pitchFamily="18" charset="0"/>
                <a:cs typeface="Times New Roman" pitchFamily="18" charset="0"/>
              </a:rPr>
              <a:t> </a:t>
            </a:r>
            <a:br>
              <a:rPr lang="en-US" sz="3200" dirty="0" smtClean="0">
                <a:latin typeface="Times New Roman" pitchFamily="18" charset="0"/>
                <a:cs typeface="Times New Roman" pitchFamily="18" charset="0"/>
              </a:rPr>
            </a:br>
            <a:r>
              <a:rPr lang="en-US" sz="3200" b="1" u="sng" dirty="0" smtClean="0">
                <a:latin typeface="Times New Roman" pitchFamily="18" charset="0"/>
                <a:cs typeface="Times New Roman" pitchFamily="18" charset="0"/>
              </a:rPr>
              <a:t>Hardware requirements</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nSpc>
                <a:spcPct val="150000"/>
              </a:lnSpc>
            </a:pPr>
            <a:r>
              <a:rPr lang="en-US" sz="1800" dirty="0" smtClean="0">
                <a:latin typeface="Times New Roman" pitchFamily="18" charset="0"/>
                <a:cs typeface="Times New Roman" pitchFamily="18" charset="0"/>
              </a:rPr>
              <a:t> Hardware     </a:t>
            </a:r>
            <a:r>
              <a:rPr lang="en-US" sz="1800" dirty="0" smtClean="0">
                <a:latin typeface="Times New Roman" pitchFamily="18" charset="0"/>
                <a:cs typeface="Times New Roman" pitchFamily="18" charset="0"/>
              </a:rPr>
              <a:t>		:        </a:t>
            </a:r>
            <a:r>
              <a:rPr lang="en-US" sz="1800" dirty="0" smtClean="0">
                <a:latin typeface="Times New Roman" pitchFamily="18" charset="0"/>
                <a:cs typeface="Times New Roman" pitchFamily="18" charset="0"/>
              </a:rPr>
              <a:t>Pentium based systems with a minimum of p4</a:t>
            </a:r>
          </a:p>
          <a:p>
            <a:pPr>
              <a:lnSpc>
                <a:spcPct val="150000"/>
              </a:lnSpc>
            </a:pPr>
            <a:r>
              <a:rPr lang="en-US" sz="1800" dirty="0" smtClean="0">
                <a:latin typeface="Times New Roman" pitchFamily="18" charset="0"/>
                <a:cs typeface="Times New Roman" pitchFamily="18" charset="0"/>
              </a:rPr>
              <a:t> RAM              </a:t>
            </a:r>
            <a:r>
              <a:rPr lang="en-US" sz="1800" dirty="0" smtClean="0">
                <a:latin typeface="Times New Roman" pitchFamily="18" charset="0"/>
                <a:cs typeface="Times New Roman" pitchFamily="18" charset="0"/>
              </a:rPr>
              <a:t>		:        </a:t>
            </a:r>
            <a:r>
              <a:rPr lang="en-US" sz="1800" dirty="0" smtClean="0">
                <a:latin typeface="Times New Roman" pitchFamily="18" charset="0"/>
                <a:cs typeface="Times New Roman" pitchFamily="18" charset="0"/>
              </a:rPr>
              <a:t>256MB (minimum)</a:t>
            </a:r>
          </a:p>
          <a:p>
            <a:pPr>
              <a:lnSpc>
                <a:spcPct val="150000"/>
              </a:lnSpc>
              <a:buNone/>
            </a:pPr>
            <a:endParaRPr lang="en-US" sz="18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r>
              <a:rPr lang="en-US" b="1" u="sng" dirty="0" smtClean="0">
                <a:latin typeface="Times New Roman" pitchFamily="18" charset="0"/>
                <a:cs typeface="Times New Roman" pitchFamily="18" charset="0"/>
              </a:rPr>
              <a:t>OBJECTIVE</a:t>
            </a:r>
            <a:r>
              <a:rPr lang="en-US" b="1"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pPr>
            <a:r>
              <a:rPr lang="en-US" sz="1800" dirty="0" smtClean="0">
                <a:latin typeface="Times New Roman" pitchFamily="18" charset="0"/>
                <a:cs typeface="Times New Roman" pitchFamily="18" charset="0"/>
              </a:rPr>
              <a:t>The main objective of the proposed solution is to be automated the various functions and activities of the bank through Internet. The solution will facilitate to the bank employees and the account holders with the different modules. This solution is very much necessary for the private sector banks and the corporate sector. The banking industry will take a new shape and explore like never before. Using the solution the bankers and account holders can generate various kinds of reports. </a:t>
            </a:r>
          </a:p>
          <a:p>
            <a:pPr algn="just">
              <a:lnSpc>
                <a:spcPct val="150000"/>
              </a:lnSpc>
            </a:pPr>
            <a:endParaRPr lang="en-US" sz="1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Modules</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buNone/>
            </a:pPr>
            <a:r>
              <a:rPr lang="en-US" sz="1800" dirty="0" smtClean="0">
                <a:latin typeface="Times New Roman" pitchFamily="18" charset="0"/>
                <a:cs typeface="Times New Roman" pitchFamily="18" charset="0"/>
              </a:rPr>
              <a:t>This application consists following modules:</a:t>
            </a:r>
          </a:p>
          <a:p>
            <a:pPr lvl="0"/>
            <a:r>
              <a:rPr lang="en-US" sz="1800" b="1" dirty="0" smtClean="0">
                <a:latin typeface="Times New Roman" pitchFamily="18" charset="0"/>
                <a:cs typeface="Times New Roman" pitchFamily="18" charset="0"/>
              </a:rPr>
              <a:t>Admin module </a:t>
            </a:r>
            <a:endParaRPr lang="en-US" sz="1800" dirty="0" smtClean="0">
              <a:latin typeface="Times New Roman" pitchFamily="18" charset="0"/>
              <a:cs typeface="Times New Roman" pitchFamily="18" charset="0"/>
            </a:endParaRPr>
          </a:p>
          <a:p>
            <a:pPr lvl="0"/>
            <a:r>
              <a:rPr lang="en-US" sz="1800" b="1" dirty="0" smtClean="0">
                <a:latin typeface="Times New Roman" pitchFamily="18" charset="0"/>
                <a:cs typeface="Times New Roman" pitchFamily="18" charset="0"/>
              </a:rPr>
              <a:t>User module</a:t>
            </a:r>
            <a:endParaRPr lang="en-US" sz="1800" dirty="0" smtClean="0">
              <a:latin typeface="Times New Roman" pitchFamily="18" charset="0"/>
              <a:cs typeface="Times New Roman" pitchFamily="18" charset="0"/>
            </a:endParaRPr>
          </a:p>
          <a:p>
            <a:pPr lvl="0"/>
            <a:r>
              <a:rPr lang="en-US" sz="1800" b="1" dirty="0" smtClean="0">
                <a:latin typeface="Times New Roman" pitchFamily="18" charset="0"/>
                <a:cs typeface="Times New Roman" pitchFamily="18" charset="0"/>
              </a:rPr>
              <a:t>Bill payment Module</a:t>
            </a:r>
            <a:endParaRPr lang="en-US" sz="1800" dirty="0" smtClean="0">
              <a:latin typeface="Times New Roman" pitchFamily="18" charset="0"/>
              <a:cs typeface="Times New Roman" pitchFamily="18" charset="0"/>
            </a:endParaRPr>
          </a:p>
          <a:p>
            <a:pPr lvl="0"/>
            <a:r>
              <a:rPr lang="en-US" sz="1800" b="1" dirty="0" smtClean="0">
                <a:latin typeface="Times New Roman" pitchFamily="18" charset="0"/>
                <a:cs typeface="Times New Roman" pitchFamily="18" charset="0"/>
              </a:rPr>
              <a:t>Reports Module</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Admin </a:t>
            </a:r>
            <a:r>
              <a:rPr lang="en-US" b="1" u="sng" dirty="0" smtClean="0">
                <a:latin typeface="Times New Roman" pitchFamily="18" charset="0"/>
                <a:cs typeface="Times New Roman" pitchFamily="18" charset="0"/>
              </a:rPr>
              <a:t>Module</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nSpc>
                <a:spcPct val="150000"/>
              </a:lnSpc>
            </a:pPr>
            <a:r>
              <a:rPr lang="en-US" sz="1800" dirty="0" smtClean="0"/>
              <a:t>This module is belongs to bank staff. By using this module Administrator can add type of accounts (saving and current etc), minimum deposit amount in that particular account, interest rate and period of time.</a:t>
            </a:r>
          </a:p>
          <a:p>
            <a:pPr>
              <a:lnSpc>
                <a:spcPct val="150000"/>
              </a:lnSpc>
            </a:pP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u="sng" dirty="0" smtClean="0">
                <a:latin typeface="Times New Roman" pitchFamily="18" charset="0"/>
                <a:cs typeface="Times New Roman" pitchFamily="18" charset="0"/>
              </a:rPr>
              <a:t>User Module</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pPr>
            <a:r>
              <a:rPr lang="en-US" sz="1800" dirty="0" smtClean="0"/>
              <a:t>This module is all about customers of a bank. By using this module customers can go for different operations like they can apply for a new account in a bank, they can apply for different loans based on their requirement and also they can view their personal information, modify both personal and login information etc. Following operations can be done by any customer.</a:t>
            </a:r>
          </a:p>
          <a:p>
            <a:pPr algn="just">
              <a:lnSpc>
                <a:spcPct val="150000"/>
              </a:lnSpc>
            </a:pP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lvl="1" algn="just">
              <a:lnSpc>
                <a:spcPct val="150000"/>
              </a:lnSpc>
            </a:pPr>
            <a:r>
              <a:rPr lang="en-US" sz="1600" b="1" dirty="0" smtClean="0">
                <a:latin typeface="Times New Roman" pitchFamily="18" charset="0"/>
                <a:cs typeface="Times New Roman" pitchFamily="18" charset="0"/>
              </a:rPr>
              <a:t>New Account:</a:t>
            </a:r>
            <a:r>
              <a:rPr lang="en-US" sz="1600" dirty="0" smtClean="0">
                <a:latin typeface="Times New Roman" pitchFamily="18" charset="0"/>
                <a:cs typeface="Times New Roman" pitchFamily="18" charset="0"/>
              </a:rPr>
              <a:t> Customer can open a new account.</a:t>
            </a:r>
          </a:p>
          <a:p>
            <a:pPr lvl="1" algn="just">
              <a:lnSpc>
                <a:spcPct val="150000"/>
              </a:lnSpc>
            </a:pPr>
            <a:r>
              <a:rPr lang="en-US" sz="1600" b="1" dirty="0" smtClean="0">
                <a:latin typeface="Times New Roman" pitchFamily="18" charset="0"/>
                <a:cs typeface="Times New Roman" pitchFamily="18" charset="0"/>
              </a:rPr>
              <a:t>Teller Services:</a:t>
            </a:r>
            <a:r>
              <a:rPr lang="en-US" sz="1600" dirty="0" smtClean="0">
                <a:latin typeface="Times New Roman" pitchFamily="18" charset="0"/>
                <a:cs typeface="Times New Roman" pitchFamily="18" charset="0"/>
              </a:rPr>
              <a:t> Customer can apply for a new debit card </a:t>
            </a:r>
          </a:p>
          <a:p>
            <a:pPr lvl="1" algn="just">
              <a:lnSpc>
                <a:spcPct val="150000"/>
              </a:lnSpc>
            </a:pPr>
            <a:r>
              <a:rPr lang="en-US" sz="1600" b="1" dirty="0" smtClean="0">
                <a:latin typeface="Times New Roman" pitchFamily="18" charset="0"/>
                <a:cs typeface="Times New Roman" pitchFamily="18" charset="0"/>
              </a:rPr>
              <a:t>Transaction Details</a:t>
            </a:r>
            <a:r>
              <a:rPr lang="en-US" sz="1600" dirty="0" smtClean="0">
                <a:latin typeface="Times New Roman" pitchFamily="18" charset="0"/>
                <a:cs typeface="Times New Roman" pitchFamily="18" charset="0"/>
              </a:rPr>
              <a:t>: Customer can transfer his funds to other accounts and also they can pay tax to govt.</a:t>
            </a:r>
          </a:p>
          <a:p>
            <a:pPr lvl="1" algn="just">
              <a:lnSpc>
                <a:spcPct val="150000"/>
              </a:lnSpc>
            </a:pPr>
            <a:r>
              <a:rPr lang="en-US" sz="1600" b="1" dirty="0" smtClean="0">
                <a:latin typeface="Times New Roman" pitchFamily="18" charset="0"/>
                <a:cs typeface="Times New Roman" pitchFamily="18" charset="0"/>
              </a:rPr>
              <a:t>Requests: </a:t>
            </a:r>
            <a:r>
              <a:rPr lang="en-US" sz="1600" dirty="0" smtClean="0">
                <a:latin typeface="Times New Roman" pitchFamily="18" charset="0"/>
                <a:cs typeface="Times New Roman" pitchFamily="18" charset="0"/>
              </a:rPr>
              <a:t>By using this functionality customer can</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go for different type of transactions on drafts and </a:t>
            </a:r>
            <a:r>
              <a:rPr lang="en-US" sz="1600" dirty="0" err="1" smtClean="0">
                <a:latin typeface="Times New Roman" pitchFamily="18" charset="0"/>
                <a:cs typeface="Times New Roman" pitchFamily="18" charset="0"/>
              </a:rPr>
              <a:t>cheque</a:t>
            </a:r>
            <a:r>
              <a:rPr lang="en-US" sz="1600" dirty="0" smtClean="0">
                <a:latin typeface="Times New Roman" pitchFamily="18" charset="0"/>
                <a:cs typeface="Times New Roman" pitchFamily="18" charset="0"/>
              </a:rPr>
              <a:t>(s).</a:t>
            </a:r>
          </a:p>
          <a:p>
            <a:pPr lvl="1" algn="just">
              <a:lnSpc>
                <a:spcPct val="150000"/>
              </a:lnSpc>
            </a:pPr>
            <a:r>
              <a:rPr lang="en-US" sz="1600" b="1" dirty="0" smtClean="0">
                <a:latin typeface="Times New Roman" pitchFamily="18" charset="0"/>
                <a:cs typeface="Times New Roman" pitchFamily="18" charset="0"/>
              </a:rPr>
              <a:t>Maintenance Services: </a:t>
            </a:r>
            <a:r>
              <a:rPr lang="en-US" sz="1600" dirty="0" smtClean="0">
                <a:latin typeface="Times New Roman" pitchFamily="18" charset="0"/>
                <a:cs typeface="Times New Roman" pitchFamily="18" charset="0"/>
              </a:rPr>
              <a:t>Either customers can close their accounts or they can modify their information.</a:t>
            </a:r>
          </a:p>
          <a:p>
            <a:pPr lvl="1" algn="just">
              <a:lnSpc>
                <a:spcPct val="150000"/>
              </a:lnSpc>
            </a:pPr>
            <a:r>
              <a:rPr lang="en-US" sz="1600" b="1" dirty="0" smtClean="0">
                <a:latin typeface="Times New Roman" pitchFamily="18" charset="0"/>
                <a:cs typeface="Times New Roman" pitchFamily="18" charset="0"/>
              </a:rPr>
              <a:t>User Alerts: </a:t>
            </a:r>
            <a:r>
              <a:rPr lang="en-US" sz="1600" dirty="0" smtClean="0">
                <a:latin typeface="Times New Roman" pitchFamily="18" charset="0"/>
                <a:cs typeface="Times New Roman" pitchFamily="18" charset="0"/>
              </a:rPr>
              <a:t>Customer can pay credit card amount to that bank.</a:t>
            </a:r>
          </a:p>
          <a:p>
            <a:pPr>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normAutofit/>
          </a:bodyPr>
          <a:lstStyle/>
          <a:p>
            <a:r>
              <a:rPr lang="en-US" b="1" u="sng" dirty="0" smtClean="0">
                <a:latin typeface="Times New Roman" pitchFamily="18" charset="0"/>
                <a:cs typeface="Times New Roman" pitchFamily="18" charset="0"/>
              </a:rPr>
              <a:t>Bill Payment Services</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nSpc>
                <a:spcPct val="150000"/>
              </a:lnSpc>
            </a:pPr>
            <a:r>
              <a:rPr lang="en-US" sz="1800" dirty="0" smtClean="0">
                <a:latin typeface="Times New Roman" pitchFamily="18" charset="0"/>
                <a:cs typeface="Times New Roman" pitchFamily="18" charset="0"/>
              </a:rPr>
              <a:t>Customer can pay bills like electricity bill, telephone bill etc through his account.</a:t>
            </a:r>
          </a:p>
          <a:p>
            <a:pPr>
              <a:lnSpc>
                <a:spcPct val="150000"/>
              </a:lnSpc>
            </a:pPr>
            <a:endParaRPr lang="en-US" sz="1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ormAutofit/>
          </a:bodyPr>
          <a:lstStyle/>
          <a:p>
            <a:r>
              <a:rPr lang="en-US" sz="3200" b="1" u="sng" dirty="0" smtClean="0">
                <a:latin typeface="Times New Roman" pitchFamily="18" charset="0"/>
                <a:cs typeface="Times New Roman" pitchFamily="18" charset="0"/>
              </a:rPr>
              <a:t>Reports Module</a:t>
            </a:r>
            <a:r>
              <a:rPr lang="en-US" sz="3200" b="1"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a:lnSpc>
                <a:spcPct val="150000"/>
              </a:lnSpc>
              <a:buNone/>
            </a:pPr>
            <a:r>
              <a:rPr lang="en-US" sz="1300" dirty="0" smtClean="0">
                <a:latin typeface="Times New Roman" pitchFamily="18" charset="0"/>
                <a:cs typeface="Times New Roman" pitchFamily="18" charset="0"/>
              </a:rPr>
              <a:t>In this module administrator will get different types of reports regarding</a:t>
            </a:r>
          </a:p>
          <a:p>
            <a:pPr>
              <a:lnSpc>
                <a:spcPct val="150000"/>
              </a:lnSpc>
              <a:buNone/>
            </a:pPr>
            <a:r>
              <a:rPr lang="en-US" sz="1300" dirty="0" smtClean="0">
                <a:latin typeface="Times New Roman" pitchFamily="18" charset="0"/>
                <a:cs typeface="Times New Roman" pitchFamily="18" charset="0"/>
              </a:rPr>
              <a:t>customers like Number of customers of this portal etc. And this module is</a:t>
            </a:r>
          </a:p>
          <a:p>
            <a:pPr>
              <a:lnSpc>
                <a:spcPct val="150000"/>
              </a:lnSpc>
              <a:buNone/>
            </a:pPr>
            <a:r>
              <a:rPr lang="en-US" sz="1300" dirty="0" smtClean="0">
                <a:latin typeface="Times New Roman" pitchFamily="18" charset="0"/>
                <a:cs typeface="Times New Roman" pitchFamily="18" charset="0"/>
              </a:rPr>
              <a:t>controlled by administrator only. </a:t>
            </a:r>
          </a:p>
          <a:p>
            <a:pPr lvl="0">
              <a:lnSpc>
                <a:spcPct val="150000"/>
              </a:lnSpc>
            </a:pPr>
            <a:r>
              <a:rPr lang="en-US" sz="1300" dirty="0" smtClean="0">
                <a:latin typeface="Times New Roman" pitchFamily="18" charset="0"/>
                <a:cs typeface="Times New Roman" pitchFamily="18" charset="0"/>
              </a:rPr>
              <a:t>Accounts</a:t>
            </a:r>
          </a:p>
          <a:p>
            <a:pPr lvl="0">
              <a:lnSpc>
                <a:spcPct val="150000"/>
              </a:lnSpc>
            </a:pPr>
            <a:r>
              <a:rPr lang="en-US" sz="1300" dirty="0" smtClean="0">
                <a:latin typeface="Times New Roman" pitchFamily="18" charset="0"/>
                <a:cs typeface="Times New Roman" pitchFamily="18" charset="0"/>
              </a:rPr>
              <a:t>Card Transactions</a:t>
            </a:r>
          </a:p>
          <a:p>
            <a:pPr lvl="0">
              <a:lnSpc>
                <a:spcPct val="150000"/>
              </a:lnSpc>
            </a:pPr>
            <a:r>
              <a:rPr lang="en-US" sz="1300" dirty="0" err="1" smtClean="0">
                <a:latin typeface="Times New Roman" pitchFamily="18" charset="0"/>
                <a:cs typeface="Times New Roman" pitchFamily="18" charset="0"/>
              </a:rPr>
              <a:t>Cheque</a:t>
            </a:r>
            <a:r>
              <a:rPr lang="en-US" sz="1300" dirty="0" smtClean="0">
                <a:latin typeface="Times New Roman" pitchFamily="18" charset="0"/>
                <a:cs typeface="Times New Roman" pitchFamily="18" charset="0"/>
              </a:rPr>
              <a:t> reorder</a:t>
            </a:r>
          </a:p>
          <a:p>
            <a:pPr lvl="0">
              <a:lnSpc>
                <a:spcPct val="150000"/>
              </a:lnSpc>
            </a:pPr>
            <a:r>
              <a:rPr lang="en-US" sz="1300" dirty="0" smtClean="0">
                <a:latin typeface="Times New Roman" pitchFamily="18" charset="0"/>
                <a:cs typeface="Times New Roman" pitchFamily="18" charset="0"/>
              </a:rPr>
              <a:t>Credit cards</a:t>
            </a:r>
          </a:p>
          <a:p>
            <a:pPr lvl="0">
              <a:lnSpc>
                <a:spcPct val="150000"/>
              </a:lnSpc>
            </a:pPr>
            <a:r>
              <a:rPr lang="en-US" sz="1300" dirty="0" smtClean="0">
                <a:latin typeface="Times New Roman" pitchFamily="18" charset="0"/>
                <a:cs typeface="Times New Roman" pitchFamily="18" charset="0"/>
              </a:rPr>
              <a:t>Customers</a:t>
            </a:r>
          </a:p>
          <a:p>
            <a:pPr lvl="0">
              <a:lnSpc>
                <a:spcPct val="150000"/>
              </a:lnSpc>
            </a:pPr>
            <a:r>
              <a:rPr lang="en-US" sz="1300" dirty="0" smtClean="0">
                <a:latin typeface="Times New Roman" pitchFamily="18" charset="0"/>
                <a:cs typeface="Times New Roman" pitchFamily="18" charset="0"/>
              </a:rPr>
              <a:t>Draft </a:t>
            </a:r>
            <a:r>
              <a:rPr lang="en-US" sz="1300" dirty="0" err="1" smtClean="0">
                <a:latin typeface="Times New Roman" pitchFamily="18" charset="0"/>
                <a:cs typeface="Times New Roman" pitchFamily="18" charset="0"/>
              </a:rPr>
              <a:t>cheque</a:t>
            </a:r>
            <a:endParaRPr lang="en-US" sz="1300" dirty="0" smtClean="0">
              <a:latin typeface="Times New Roman" pitchFamily="18" charset="0"/>
              <a:cs typeface="Times New Roman" pitchFamily="18" charset="0"/>
            </a:endParaRPr>
          </a:p>
          <a:p>
            <a:pPr lvl="0">
              <a:lnSpc>
                <a:spcPct val="150000"/>
              </a:lnSpc>
            </a:pPr>
            <a:r>
              <a:rPr lang="en-US" sz="1300" dirty="0" smtClean="0">
                <a:latin typeface="Times New Roman" pitchFamily="18" charset="0"/>
                <a:cs typeface="Times New Roman" pitchFamily="18" charset="0"/>
              </a:rPr>
              <a:t>Funds Transfer</a:t>
            </a:r>
          </a:p>
          <a:p>
            <a:pPr lvl="0">
              <a:lnSpc>
                <a:spcPct val="150000"/>
              </a:lnSpc>
            </a:pPr>
            <a:r>
              <a:rPr lang="en-US" sz="1300" dirty="0" smtClean="0">
                <a:latin typeface="Times New Roman" pitchFamily="18" charset="0"/>
                <a:cs typeface="Times New Roman" pitchFamily="18" charset="0"/>
              </a:rPr>
              <a:t>Nominee Details</a:t>
            </a:r>
          </a:p>
          <a:p>
            <a:pPr lvl="0">
              <a:lnSpc>
                <a:spcPct val="150000"/>
              </a:lnSpc>
            </a:pPr>
            <a:r>
              <a:rPr lang="en-US" sz="1300" dirty="0" smtClean="0">
                <a:latin typeface="Times New Roman" pitchFamily="18" charset="0"/>
                <a:cs typeface="Times New Roman" pitchFamily="18" charset="0"/>
              </a:rPr>
              <a:t>Tax Payments</a:t>
            </a:r>
          </a:p>
          <a:p>
            <a:pPr lvl="0">
              <a:lnSpc>
                <a:spcPct val="150000"/>
              </a:lnSpc>
            </a:pPr>
            <a:r>
              <a:rPr lang="en-US" sz="1300" dirty="0" smtClean="0">
                <a:latin typeface="Times New Roman" pitchFamily="18" charset="0"/>
                <a:cs typeface="Times New Roman" pitchFamily="18" charset="0"/>
              </a:rPr>
              <a:t>Bill Payments</a:t>
            </a:r>
          </a:p>
          <a:p>
            <a:pPr>
              <a:lnSpc>
                <a:spcPct val="150000"/>
              </a:lnSpc>
            </a:pPr>
            <a:endParaRPr lang="en-US" sz="13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20762"/>
          </a:xfrm>
        </p:spPr>
        <p:txBody>
          <a:bodyPr>
            <a:noAutofit/>
          </a:bodyPr>
          <a:lstStyle/>
          <a:p>
            <a:r>
              <a:rPr lang="en-US" sz="3200" dirty="0" smtClean="0">
                <a:latin typeface="Times New Roman" pitchFamily="18" charset="0"/>
                <a:cs typeface="Times New Roman" pitchFamily="18" charset="0"/>
              </a:rPr>
              <a:t>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t>
            </a:r>
            <a:br>
              <a:rPr lang="en-US" sz="3200" dirty="0" smtClean="0">
                <a:latin typeface="Times New Roman" pitchFamily="18" charset="0"/>
                <a:cs typeface="Times New Roman" pitchFamily="18" charset="0"/>
              </a:rPr>
            </a:br>
            <a:r>
              <a:rPr lang="en-US" sz="3200" b="1" u="sng" dirty="0" smtClean="0">
                <a:latin typeface="Times New Roman" pitchFamily="18" charset="0"/>
                <a:cs typeface="Times New Roman" pitchFamily="18" charset="0"/>
              </a:rPr>
              <a:t>Software requirements</a:t>
            </a:r>
            <a:r>
              <a:rPr lang="en-US" sz="3200" dirty="0" smtClean="0">
                <a:latin typeface="Times New Roman" pitchFamily="18" charset="0"/>
                <a:cs typeface="Times New Roman" pitchFamily="18" charset="0"/>
              </a:rPr>
              <a:t>: </a:t>
            </a:r>
            <a:endParaRPr lang="en-US"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nSpc>
                <a:spcPct val="150000"/>
              </a:lnSpc>
            </a:pPr>
            <a:r>
              <a:rPr lang="en-US" sz="1600" dirty="0" smtClean="0">
                <a:latin typeface="Times New Roman" pitchFamily="18" charset="0"/>
                <a:cs typeface="Times New Roman" pitchFamily="18" charset="0"/>
              </a:rPr>
              <a:t>Operating System		: </a:t>
            </a:r>
            <a:r>
              <a:rPr lang="en-US" sz="1600" dirty="0" smtClean="0">
                <a:latin typeface="Times New Roman" pitchFamily="18" charset="0"/>
                <a:cs typeface="Times New Roman" pitchFamily="18" charset="0"/>
              </a:rPr>
              <a:t>	Windows</a:t>
            </a:r>
            <a:endParaRPr lang="en-US" sz="1600" dirty="0" smtClean="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Technology		</a:t>
            </a:r>
            <a:r>
              <a:rPr lang="en-US" sz="1600" dirty="0" smtClean="0">
                <a:latin typeface="Times New Roman" pitchFamily="18" charset="0"/>
                <a:cs typeface="Times New Roman" pitchFamily="18" charset="0"/>
              </a:rPr>
              <a:t>: 	Java/j2ee </a:t>
            </a:r>
            <a:r>
              <a:rPr lang="en-US" sz="1600" dirty="0" smtClean="0">
                <a:latin typeface="Times New Roman" pitchFamily="18" charset="0"/>
                <a:cs typeface="Times New Roman" pitchFamily="18" charset="0"/>
              </a:rPr>
              <a:t>(JDBC, </a:t>
            </a:r>
            <a:r>
              <a:rPr lang="en-US" sz="1600" dirty="0" err="1" smtClean="0">
                <a:latin typeface="Times New Roman" pitchFamily="18" charset="0"/>
                <a:cs typeface="Times New Roman" pitchFamily="18" charset="0"/>
              </a:rPr>
              <a:t>Servlets</a:t>
            </a:r>
            <a:r>
              <a:rPr lang="en-US" sz="1600" dirty="0" smtClean="0">
                <a:latin typeface="Times New Roman" pitchFamily="18" charset="0"/>
                <a:cs typeface="Times New Roman" pitchFamily="18" charset="0"/>
              </a:rPr>
              <a:t>, JSP)</a:t>
            </a:r>
          </a:p>
          <a:p>
            <a:pPr>
              <a:lnSpc>
                <a:spcPct val="150000"/>
              </a:lnSpc>
            </a:pPr>
            <a:r>
              <a:rPr lang="en-US" sz="1600" dirty="0" smtClean="0">
                <a:latin typeface="Times New Roman" pitchFamily="18" charset="0"/>
                <a:cs typeface="Times New Roman" pitchFamily="18" charset="0"/>
              </a:rPr>
              <a:t>Web Technologies		: </a:t>
            </a:r>
            <a:r>
              <a:rPr lang="en-US" sz="1600" dirty="0" smtClean="0">
                <a:latin typeface="Times New Roman" pitchFamily="18" charset="0"/>
                <a:cs typeface="Times New Roman" pitchFamily="18" charset="0"/>
              </a:rPr>
              <a:t>	Html</a:t>
            </a:r>
            <a:r>
              <a:rPr lang="en-US" sz="1600" dirty="0" smtClean="0">
                <a:latin typeface="Times New Roman" pitchFamily="18" charset="0"/>
                <a:cs typeface="Times New Roman" pitchFamily="18" charset="0"/>
              </a:rPr>
              <a:t>, JavaScript, CSS</a:t>
            </a:r>
          </a:p>
          <a:p>
            <a:pPr>
              <a:lnSpc>
                <a:spcPct val="150000"/>
              </a:lnSpc>
            </a:pPr>
            <a:r>
              <a:rPr lang="en-US" sz="1600" dirty="0" smtClean="0">
                <a:latin typeface="Times New Roman" pitchFamily="18" charset="0"/>
                <a:cs typeface="Times New Roman" pitchFamily="18" charset="0"/>
              </a:rPr>
              <a:t>IDE			</a:t>
            </a:r>
            <a:r>
              <a:rPr lang="en-US" sz="1600" dirty="0" smtClean="0">
                <a:latin typeface="Times New Roman" pitchFamily="18" charset="0"/>
                <a:cs typeface="Times New Roman" pitchFamily="18" charset="0"/>
              </a:rPr>
              <a:t>: 	My </a:t>
            </a:r>
            <a:r>
              <a:rPr lang="en-US" sz="1600" dirty="0" smtClean="0">
                <a:latin typeface="Times New Roman" pitchFamily="18" charset="0"/>
                <a:cs typeface="Times New Roman" pitchFamily="18" charset="0"/>
              </a:rPr>
              <a:t>Eclipse</a:t>
            </a:r>
          </a:p>
          <a:p>
            <a:pPr>
              <a:lnSpc>
                <a:spcPct val="150000"/>
              </a:lnSpc>
            </a:pPr>
            <a:r>
              <a:rPr lang="en-US" sz="1600" dirty="0" smtClean="0">
                <a:latin typeface="Times New Roman" pitchFamily="18" charset="0"/>
                <a:cs typeface="Times New Roman" pitchFamily="18" charset="0"/>
              </a:rPr>
              <a:t>Web Server		</a:t>
            </a:r>
            <a:r>
              <a:rPr lang="en-US" sz="1600" dirty="0" smtClean="0">
                <a:latin typeface="Times New Roman" pitchFamily="18" charset="0"/>
                <a:cs typeface="Times New Roman" pitchFamily="18" charset="0"/>
              </a:rPr>
              <a:t>: 	Tomcat</a:t>
            </a:r>
            <a:endParaRPr lang="en-US" sz="1600" dirty="0" smtClean="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Database		</a:t>
            </a:r>
            <a:r>
              <a:rPr lang="en-US" sz="1600" dirty="0" smtClean="0">
                <a:latin typeface="Times New Roman" pitchFamily="18" charset="0"/>
                <a:cs typeface="Times New Roman" pitchFamily="18" charset="0"/>
              </a:rPr>
              <a:t>: 	Oracle</a:t>
            </a:r>
            <a:endParaRPr lang="en-US" sz="1600" dirty="0" smtClean="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Software’s		</a:t>
            </a:r>
            <a:r>
              <a:rPr lang="en-US" sz="1600" dirty="0" smtClean="0">
                <a:latin typeface="Times New Roman" pitchFamily="18" charset="0"/>
                <a:cs typeface="Times New Roman" pitchFamily="18" charset="0"/>
              </a:rPr>
              <a:t>: 	J2SDK1.5</a:t>
            </a:r>
            <a:r>
              <a:rPr lang="en-US" sz="1600" dirty="0" smtClean="0">
                <a:latin typeface="Times New Roman" pitchFamily="18" charset="0"/>
                <a:cs typeface="Times New Roman" pitchFamily="18" charset="0"/>
              </a:rPr>
              <a:t>, Tomcat 5.5, Oracle 9i	</a:t>
            </a:r>
            <a:endParaRPr lang="en-US" sz="16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TotalTime>
  <Words>363</Words>
  <Application>Microsoft Office PowerPoint</Application>
  <PresentationFormat>On-screen Show (4:3)</PresentationFormat>
  <Paragraphs>46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Equity</vt:lpstr>
      <vt:lpstr>e-banking services</vt:lpstr>
      <vt:lpstr>OBJECTIVE:</vt:lpstr>
      <vt:lpstr>Modules: </vt:lpstr>
      <vt:lpstr>Admin Module: </vt:lpstr>
      <vt:lpstr>User Module:  </vt:lpstr>
      <vt:lpstr>Slide 6</vt:lpstr>
      <vt:lpstr>Bill Payment Services: </vt:lpstr>
      <vt:lpstr>Reports Module:</vt:lpstr>
      <vt:lpstr>    Software requirements: </vt:lpstr>
      <vt:lpstr>  Hardware requirements: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WEB-LOCKER</dc:title>
  <dc:creator/>
  <cp:lastModifiedBy>Admin</cp:lastModifiedBy>
  <cp:revision>9</cp:revision>
  <dcterms:created xsi:type="dcterms:W3CDTF">2006-08-16T00:00:00Z</dcterms:created>
  <dcterms:modified xsi:type="dcterms:W3CDTF">2019-01-04T11:11:54Z</dcterms:modified>
</cp:coreProperties>
</file>