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7851648" cy="1828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E-MOVIE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TICKETS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REPORTS: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Module the administrator, dealer can generate different types of reports.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SOFTWARE REQUIREMENTS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Operating System		:	Windows XP/2003 or Linux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Interface			:	HTML, CSS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Client-side Scripting		:	JavaScript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Programming Language		:	Java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Applications		:	JDBC,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Servlets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JSP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IDE/Workbench		:	My Eclipse 6.0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			:	Oracle 10g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Server Deployment		:	Tomcat 5.x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288"/>
            <a:ext cx="8229600" cy="7437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			:		Core 2 Duo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 Disk			:		160GB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	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1GB or more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E-Movie Tickets provides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solution booking tickets from their home or office and view the more details on movies.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Existing system  has no facility to booking the tickets from their home or office.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Existing system does not provide the easy retrieval of movies information.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961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PROPOSED SYSTEM: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development of this new system contains the following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activities, which try to recover the problems from the previous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system: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Secure registration and profile management facilities for system users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Tracking member’s activities and progress.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Facilitating communication – Through Emails among System users.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Basic and advance admin facilities like add/update members, backup/recovery of data, generating various reports etc.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the solution for booking requests.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NUMBER OF MODULES: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system after careful analysis has been identified to be presented with the following modules: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Modules involved are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Agent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Security and Authentication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Reports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199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ADMIN MODULE: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 registers agents’ info and views the agent details.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Registers the movies and view the movie details.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Register the theatres and give the details about theatre dealing movies information.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the customer requests and give the status for allowing to the system.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the status of movie ticket booking requests.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the news information and also provides event details.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AGENT MODULE: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the movie details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his/her personal profile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 the movies information by theatre wise.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the request for movie ticket booking.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the status of movie ticket bookings.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688"/>
            <a:ext cx="8229600" cy="51511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CUSTOMER MODULE: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the movie details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his/her personal profile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 the movies information by theatre wise.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the request for movie ticket booking.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the status of movie ticket bookings.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SECURITY AND AUTHENTICATION 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Registration.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Login as Agent and Administrator and Customer.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Change password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Forgot Password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325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E-MOVIE TICKETS </vt:lpstr>
      <vt:lpstr>OBJECTIVE:</vt:lpstr>
      <vt:lpstr>EXISTING SYSTEM:</vt:lpstr>
      <vt:lpstr>PROPOSED SYSTEM:</vt:lpstr>
      <vt:lpstr>NUMBER OF MODULES:</vt:lpstr>
      <vt:lpstr>ADMIN MODULE:</vt:lpstr>
      <vt:lpstr>AGENT MODULE:</vt:lpstr>
      <vt:lpstr>CUSTOMER MODULE:</vt:lpstr>
      <vt:lpstr>SECURITY AND AUTHENTICATION :</vt:lpstr>
      <vt:lpstr>REPORTS:</vt:lpstr>
      <vt:lpstr>SOFTWARE REQUIREMENTS :</vt:lpstr>
      <vt:lpstr>HARDWARE REQUIREMENTS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Tickets </dc:title>
  <dc:creator/>
  <cp:lastModifiedBy>Admin</cp:lastModifiedBy>
  <cp:revision>6</cp:revision>
  <dcterms:created xsi:type="dcterms:W3CDTF">2006-08-16T00:00:00Z</dcterms:created>
  <dcterms:modified xsi:type="dcterms:W3CDTF">2019-01-10T05:50:00Z</dcterms:modified>
</cp:coreProperties>
</file>