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1/3/2019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1/3/2019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smtClean="0"/>
              <a:t>e-banking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b="1" u="sng" dirty="0" smtClean="0"/>
              <a:t>Hardware requirements</a:t>
            </a:r>
            <a:r>
              <a:rPr lang="en-US" dirty="0" smtClean="0"/>
              <a: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 Hardware     :        Pentium based systems with a minimum of p4</a:t>
            </a:r>
          </a:p>
          <a:p>
            <a:r>
              <a:rPr lang="en-US" dirty="0" smtClean="0"/>
              <a:t> RAM              :        256MB (minimum)</a:t>
            </a:r>
          </a:p>
          <a:p>
            <a:pPr>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OBJECTIVE</a:t>
            </a:r>
            <a:r>
              <a:rPr lang="en-US" b="1" dirty="0" smtClean="0"/>
              <a:t>:</a:t>
            </a:r>
            <a:r>
              <a:rPr lang="en-US" b="1" i="1" dirty="0" smtClean="0"/>
              <a:t/>
            </a:r>
            <a:br>
              <a:rPr lang="en-US" b="1" i="1" dirty="0" smtClean="0"/>
            </a:br>
            <a:endParaRPr lang="en-US" dirty="0"/>
          </a:p>
        </p:txBody>
      </p:sp>
      <p:sp>
        <p:nvSpPr>
          <p:cNvPr id="3" name="Content Placeholder 2"/>
          <p:cNvSpPr>
            <a:spLocks noGrp="1"/>
          </p:cNvSpPr>
          <p:nvPr>
            <p:ph sz="quarter" idx="1"/>
          </p:nvPr>
        </p:nvSpPr>
        <p:spPr/>
        <p:txBody>
          <a:bodyPr/>
          <a:lstStyle/>
          <a:p>
            <a:pPr algn="just"/>
            <a:r>
              <a:rPr lang="en-US" dirty="0" smtClean="0"/>
              <a:t>The main objective of the proposed solution is to be automated the various functions and activities of the bank through Internet. The solution will facilitate to the bank employees and the account holders with the different modules. This solution is very much necessary for the private sector banks and the corporate sector. The banking industry will take a new shape and explore like never before. Using the solution the bankers and account holders can generate various kinds of reports. </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Modules</a:t>
            </a:r>
            <a:r>
              <a:rPr lang="en-US" b="1" dirty="0" smtClean="0"/>
              <a:t>:</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This application consists following modules:</a:t>
            </a:r>
          </a:p>
          <a:p>
            <a:pPr lvl="0"/>
            <a:r>
              <a:rPr lang="en-US" b="1" dirty="0" smtClean="0"/>
              <a:t>Admin module </a:t>
            </a:r>
            <a:endParaRPr lang="en-US" dirty="0" smtClean="0"/>
          </a:p>
          <a:p>
            <a:pPr lvl="0"/>
            <a:r>
              <a:rPr lang="en-US" b="1" dirty="0" smtClean="0"/>
              <a:t>User module</a:t>
            </a:r>
            <a:endParaRPr lang="en-US" dirty="0" smtClean="0"/>
          </a:p>
          <a:p>
            <a:pPr lvl="0"/>
            <a:r>
              <a:rPr lang="en-US" b="1" dirty="0" smtClean="0"/>
              <a:t>Bill payment Module</a:t>
            </a:r>
            <a:endParaRPr lang="en-US" dirty="0" smtClean="0"/>
          </a:p>
          <a:p>
            <a:pPr lvl="0"/>
            <a:r>
              <a:rPr lang="en-US" b="1" dirty="0" smtClean="0"/>
              <a:t>Reports Module</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a:t>
            </a:r>
            <a:r>
              <a:rPr lang="en-US" b="1" u="sng" dirty="0" smtClean="0"/>
              <a:t>Admin Module</a:t>
            </a:r>
            <a:r>
              <a:rPr lang="en-US" b="1" dirty="0" smtClean="0"/>
              <a:t>:</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This module is belongs to bank staff. By using this module Administrator can add type of accounts (saving and current etc), minimum deposit amount in that particular account, interest rate and period of time.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t>User Module</a:t>
            </a:r>
            <a:r>
              <a:rPr lang="en-US" b="1" dirty="0" smtClean="0"/>
              <a:t>: </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This module is all about customers of a bank. By using this module customers can go for different operations like they can apply for a new account in a bank, they can apply for different loans based on their requirement and also they can view their personal information, modify both personal and login information etc. Following operations can be done by any customer.</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1" algn="just"/>
            <a:r>
              <a:rPr lang="en-US" b="1" dirty="0" smtClean="0"/>
              <a:t>New Account:</a:t>
            </a:r>
            <a:r>
              <a:rPr lang="en-US" dirty="0" smtClean="0"/>
              <a:t> Customer can open a new account.</a:t>
            </a:r>
            <a:endParaRPr lang="en-US" sz="2000" dirty="0" smtClean="0"/>
          </a:p>
          <a:p>
            <a:pPr lvl="1" algn="just"/>
            <a:r>
              <a:rPr lang="en-US" b="1" dirty="0" smtClean="0"/>
              <a:t>Teller Services:</a:t>
            </a:r>
            <a:r>
              <a:rPr lang="en-US" dirty="0" smtClean="0"/>
              <a:t> Customer can apply for a new debit card </a:t>
            </a:r>
            <a:endParaRPr lang="en-US" sz="2000" dirty="0" smtClean="0"/>
          </a:p>
          <a:p>
            <a:pPr lvl="1" algn="just"/>
            <a:r>
              <a:rPr lang="en-US" b="1" dirty="0" smtClean="0"/>
              <a:t>Transaction Details</a:t>
            </a:r>
            <a:r>
              <a:rPr lang="en-US" dirty="0" smtClean="0"/>
              <a:t>: Customer can transfer his funds to other accounts and also they can pay tax to govt.</a:t>
            </a:r>
            <a:endParaRPr lang="en-US" sz="2000" dirty="0" smtClean="0"/>
          </a:p>
          <a:p>
            <a:pPr lvl="1" algn="just"/>
            <a:r>
              <a:rPr lang="en-US" b="1" dirty="0" smtClean="0"/>
              <a:t>Requests: </a:t>
            </a:r>
            <a:r>
              <a:rPr lang="en-US" dirty="0" smtClean="0"/>
              <a:t>By using this functionality customer can</a:t>
            </a:r>
            <a:r>
              <a:rPr lang="en-US" b="1" dirty="0" smtClean="0"/>
              <a:t> </a:t>
            </a:r>
            <a:r>
              <a:rPr lang="en-US" dirty="0" smtClean="0"/>
              <a:t>go for different type of transactions on drafts and </a:t>
            </a:r>
            <a:r>
              <a:rPr lang="en-US" dirty="0" err="1" smtClean="0"/>
              <a:t>cheque</a:t>
            </a:r>
            <a:r>
              <a:rPr lang="en-US" dirty="0" smtClean="0"/>
              <a:t>(s).</a:t>
            </a:r>
            <a:endParaRPr lang="en-US" sz="2000" dirty="0" smtClean="0"/>
          </a:p>
          <a:p>
            <a:pPr lvl="1" algn="just"/>
            <a:r>
              <a:rPr lang="en-US" b="1" dirty="0" smtClean="0"/>
              <a:t>Maintenance Services: </a:t>
            </a:r>
            <a:r>
              <a:rPr lang="en-US" dirty="0" smtClean="0"/>
              <a:t>Either customers can close their accounts or they can modify their information.</a:t>
            </a:r>
            <a:endParaRPr lang="en-US" sz="2000" dirty="0" smtClean="0"/>
          </a:p>
          <a:p>
            <a:pPr lvl="1" algn="just"/>
            <a:r>
              <a:rPr lang="en-US" b="1" dirty="0" smtClean="0"/>
              <a:t>User Alerts: </a:t>
            </a:r>
            <a:r>
              <a:rPr lang="en-US" dirty="0" smtClean="0"/>
              <a:t>Customer can pay credit card amount to that bank.</a:t>
            </a:r>
            <a:endParaRPr lang="en-US" sz="2000"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Bill Payment Services</a:t>
            </a:r>
            <a:r>
              <a:rPr lang="en-US" b="1" dirty="0" smtClean="0"/>
              <a:t>:</a:t>
            </a:r>
            <a:r>
              <a:rPr lang="en-US" dirty="0" smtClean="0"/>
              <a:t>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Customer can pay bills like electricity bill, telephone bill etc through his account.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Reports Module</a:t>
            </a:r>
            <a:r>
              <a:rPr lang="en-US" b="1" dirty="0" smtClean="0"/>
              <a: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In this module administrator will get different types of reports regarding</a:t>
            </a:r>
          </a:p>
          <a:p>
            <a:pPr>
              <a:buNone/>
            </a:pPr>
            <a:r>
              <a:rPr lang="en-US" dirty="0" smtClean="0"/>
              <a:t>customers like Number of customers of this portal etc. And this module is</a:t>
            </a:r>
          </a:p>
          <a:p>
            <a:pPr>
              <a:buNone/>
            </a:pPr>
            <a:r>
              <a:rPr lang="en-US" dirty="0" smtClean="0"/>
              <a:t>controlled by administrator only. </a:t>
            </a:r>
          </a:p>
          <a:p>
            <a:pPr lvl="0"/>
            <a:r>
              <a:rPr lang="en-US" dirty="0" smtClean="0"/>
              <a:t>Accounts</a:t>
            </a:r>
          </a:p>
          <a:p>
            <a:pPr lvl="0"/>
            <a:r>
              <a:rPr lang="en-US" dirty="0" smtClean="0"/>
              <a:t>Card Transactions</a:t>
            </a:r>
          </a:p>
          <a:p>
            <a:pPr lvl="0"/>
            <a:r>
              <a:rPr lang="en-US" dirty="0" err="1" smtClean="0"/>
              <a:t>Cheque</a:t>
            </a:r>
            <a:r>
              <a:rPr lang="en-US" dirty="0" smtClean="0"/>
              <a:t> reorder</a:t>
            </a:r>
          </a:p>
          <a:p>
            <a:pPr lvl="0"/>
            <a:r>
              <a:rPr lang="en-US" dirty="0" smtClean="0"/>
              <a:t>Credit cards</a:t>
            </a:r>
          </a:p>
          <a:p>
            <a:pPr lvl="0"/>
            <a:r>
              <a:rPr lang="en-US" dirty="0" smtClean="0"/>
              <a:t>Customers</a:t>
            </a:r>
          </a:p>
          <a:p>
            <a:pPr lvl="0"/>
            <a:r>
              <a:rPr lang="en-US" dirty="0" smtClean="0"/>
              <a:t>Draft </a:t>
            </a:r>
            <a:r>
              <a:rPr lang="en-US" dirty="0" err="1" smtClean="0"/>
              <a:t>cheque</a:t>
            </a:r>
            <a:endParaRPr lang="en-US" dirty="0" smtClean="0"/>
          </a:p>
          <a:p>
            <a:pPr lvl="0"/>
            <a:r>
              <a:rPr lang="en-US" dirty="0" smtClean="0"/>
              <a:t>Funds Transfer</a:t>
            </a:r>
          </a:p>
          <a:p>
            <a:pPr lvl="0"/>
            <a:r>
              <a:rPr lang="en-US" dirty="0" smtClean="0"/>
              <a:t>Nominee Details</a:t>
            </a:r>
          </a:p>
          <a:p>
            <a:pPr lvl="0"/>
            <a:r>
              <a:rPr lang="en-US" dirty="0" smtClean="0"/>
              <a:t>Tax Payments</a:t>
            </a:r>
          </a:p>
          <a:p>
            <a:pPr lvl="0"/>
            <a:r>
              <a:rPr lang="en-US" dirty="0" smtClean="0"/>
              <a:t>Bill Payments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 </a:t>
            </a:r>
            <a:br>
              <a:rPr lang="en-US" dirty="0" smtClean="0"/>
            </a:br>
            <a:r>
              <a:rPr lang="en-US" b="1" u="sng" dirty="0" smtClean="0"/>
              <a:t>Software requirements</a:t>
            </a:r>
            <a:r>
              <a:rPr lang="en-US" dirty="0" smtClean="0"/>
              <a:t>: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Operating System		: Windows</a:t>
            </a:r>
          </a:p>
          <a:p>
            <a:r>
              <a:rPr lang="en-US" dirty="0" smtClean="0"/>
              <a:t>Technology			: Java/j2ee (JDBC, </a:t>
            </a:r>
            <a:r>
              <a:rPr lang="en-US" dirty="0" err="1" smtClean="0"/>
              <a:t>Servlets</a:t>
            </a:r>
            <a:r>
              <a:rPr lang="en-US" dirty="0" smtClean="0"/>
              <a:t>, JSP)</a:t>
            </a:r>
          </a:p>
          <a:p>
            <a:r>
              <a:rPr lang="en-US" dirty="0" smtClean="0"/>
              <a:t>Web Technologies		: Html, JavaScript, CSS</a:t>
            </a:r>
          </a:p>
          <a:p>
            <a:r>
              <a:rPr lang="en-US" dirty="0" smtClean="0"/>
              <a:t>IDE					: My Eclipse</a:t>
            </a:r>
          </a:p>
          <a:p>
            <a:r>
              <a:rPr lang="en-US" dirty="0" smtClean="0"/>
              <a:t>Web Server			: Tomcat</a:t>
            </a:r>
          </a:p>
          <a:p>
            <a:r>
              <a:rPr lang="en-US" dirty="0" smtClean="0"/>
              <a:t>Database			         : Oracle</a:t>
            </a:r>
          </a:p>
          <a:p>
            <a:r>
              <a:rPr lang="en-US" dirty="0" smtClean="0"/>
              <a:t>Software’s			: J2SDK1.5, Tomcat 5.5, Oracle 9i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TotalTime>
  <Words>381</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e-banking services</vt:lpstr>
      <vt:lpstr>OBJECTIVE: </vt:lpstr>
      <vt:lpstr>Modules: </vt:lpstr>
      <vt:lpstr>1. Admin Module: </vt:lpstr>
      <vt:lpstr>User Module:  </vt:lpstr>
      <vt:lpstr>Slide 6</vt:lpstr>
      <vt:lpstr>Bill Payment Services:  </vt:lpstr>
      <vt:lpstr>Reports Module: </vt:lpstr>
      <vt:lpstr>    Software requirements:  </vt:lpstr>
      <vt:lpstr>  Hardware requirements: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WEB-LOCKER</dc:title>
  <dc:creator/>
  <cp:lastModifiedBy>ADMIN</cp:lastModifiedBy>
  <cp:revision>6</cp:revision>
  <dcterms:created xsi:type="dcterms:W3CDTF">2006-08-16T00:00:00Z</dcterms:created>
  <dcterms:modified xsi:type="dcterms:W3CDTF">2019-01-03T12:32:26Z</dcterms:modified>
</cp:coreProperties>
</file>