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62" r:id="rId2"/>
    <p:sldId id="301" r:id="rId3"/>
    <p:sldId id="300" r:id="rId4"/>
    <p:sldId id="295" r:id="rId5"/>
    <p:sldId id="305" r:id="rId6"/>
    <p:sldId id="264" r:id="rId7"/>
    <p:sldId id="258" r:id="rId8"/>
    <p:sldId id="257" r:id="rId9"/>
    <p:sldId id="304" r:id="rId10"/>
    <p:sldId id="303" r:id="rId11"/>
    <p:sldId id="260" r:id="rId12"/>
    <p:sldId id="302" r:id="rId13"/>
    <p:sldId id="298" r:id="rId14"/>
    <p:sldId id="261" r:id="rId15"/>
    <p:sldId id="259" r:id="rId16"/>
    <p:sldId id="274" r:id="rId17"/>
    <p:sldId id="297" r:id="rId18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Space Grotesk" panose="020B0604020202020204" charset="0"/>
      <p:regular r:id="rId29"/>
      <p:bold r:id="rId30"/>
    </p:embeddedFont>
    <p:embeddedFont>
      <p:font typeface="Space Grotesk Light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061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685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675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4" name="Google Shape;2404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38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93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31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43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53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30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215" name="Google Shape;215;p4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4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5" name="Google Shape;225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26" name="Google Shape;226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" name="Google Shape;234;p4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235" name="Google Shape;235;p4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" name="Google Shape;236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37" name="Google Shape;237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5" name="Google Shape;245;p4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" name="Google Shape;247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48" name="Google Shape;248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6" name="Google Shape;256;p4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257" name="Google Shape;257;p4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8" name="Google Shape;258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59" name="Google Shape;259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7" name="Google Shape;267;p4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268" name="Google Shape;268;p4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" name="Google Shape;269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70" name="Google Shape;270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279" name="Google Shape;279;p4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12" name="Google Shape;312;p4"/>
          <p:cNvSpPr txBox="1">
            <a:spLocks noGrp="1"/>
          </p:cNvSpPr>
          <p:nvPr>
            <p:ph type="body" idx="1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4064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313" name="Google Shape;313;p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914400" lvl="1" indent="-3683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marL="1371600" lvl="2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7"/>
          <p:cNvSpPr txBox="1">
            <a:spLocks noGrp="1"/>
          </p:cNvSpPr>
          <p:nvPr>
            <p:ph type="body" idx="1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3" name="Google Shape;543;p7"/>
          <p:cNvSpPr txBox="1">
            <a:spLocks noGrp="1"/>
          </p:cNvSpPr>
          <p:nvPr>
            <p:ph type="body" idx="2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4" name="Google Shape;544;p7"/>
          <p:cNvSpPr txBox="1">
            <a:spLocks noGrp="1"/>
          </p:cNvSpPr>
          <p:nvPr>
            <p:ph type="body" idx="3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5" name="Google Shape;545;p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0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73" name="Google Shape;673;p10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0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1" name="Google Shape;681;p10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682" name="Google Shape;682;p10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3" name="Google Shape;683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84" name="Google Shape;684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2" name="Google Shape;692;p10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693" name="Google Shape;693;p10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4" name="Google Shape;694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95" name="Google Shape;695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3" name="Google Shape;703;p10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04" name="Google Shape;704;p10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5" name="Google Shape;705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6" name="Google Shape;706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4" name="Google Shape;714;p10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15" name="Google Shape;715;p10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0" name="Google Shape;720;p10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748" name="Google Shape;748;p10"/>
          <p:cNvSpPr txBox="1">
            <a:spLocks noGrp="1"/>
          </p:cNvSpPr>
          <p:nvPr>
            <p:ph type="body" idx="1"/>
          </p:nvPr>
        </p:nvSpPr>
        <p:spPr>
          <a:xfrm>
            <a:off x="855300" y="4177700"/>
            <a:ext cx="58086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49" name="Google Shape;749;p1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_1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 panose="020B0604020202020204" charset="0"/>
              <a:cs typeface="Space Grotesk" panose="020B0604020202020204" charset="0"/>
            </a:endParaRPr>
          </a:p>
        </p:txBody>
      </p:sp>
      <p:grpSp>
        <p:nvGrpSpPr>
          <p:cNvPr id="921" name="Google Shape;921;p19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928" name="Google Shape;928;p1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Space Grotesk" panose="020B0604020202020204" charset="0"/>
                <a:cs typeface="Space Grotesk" panose="020B0604020202020204" charset="0"/>
              </a:rPr>
              <a:t>1</a:t>
            </a:fld>
            <a:endParaRPr>
              <a:latin typeface="Space Grotesk" panose="020B0604020202020204" charset="0"/>
              <a:cs typeface="Space Grotesk" panose="020B0604020202020204" charset="0"/>
            </a:endParaRPr>
          </a:p>
        </p:txBody>
      </p:sp>
      <p:grpSp>
        <p:nvGrpSpPr>
          <p:cNvPr id="929" name="Google Shape;929;p19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930" name="Google Shape;930;p19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name="adj" fmla="val 25183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grpSp>
          <p:nvGrpSpPr>
            <p:cNvPr id="931" name="Google Shape;931;p19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32" name="Google Shape;932;p19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avLst/>
                <a:gdLst/>
                <a:ahLst/>
                <a:cxnLst/>
                <a:rect l="l" t="t" r="r" b="b"/>
                <a:pathLst>
                  <a:path w="273811" h="163131" extrusionOk="0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674116" extrusionOk="0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10" h="674116" extrusionOk="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avLst/>
                <a:gdLst/>
                <a:ahLst/>
                <a:cxnLst/>
                <a:rect l="l" t="t" r="r" b="b"/>
                <a:pathLst>
                  <a:path w="606180" h="1508680" extrusionOk="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avLst/>
                <a:gdLst/>
                <a:ahLst/>
                <a:cxnLst/>
                <a:rect l="l" t="t" r="r" b="b"/>
                <a:pathLst>
                  <a:path w="300793" h="1508315" extrusionOk="0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avLst/>
                <a:gdLst/>
                <a:ahLst/>
                <a:cxnLst/>
                <a:rect l="l" t="t" r="r" b="b"/>
                <a:pathLst>
                  <a:path w="339470" h="148145" extrusionOk="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avLst/>
                <a:gdLst/>
                <a:ahLst/>
                <a:cxnLst/>
                <a:rect l="l" t="t" r="r" b="b"/>
                <a:pathLst>
                  <a:path w="167258" h="148082" extrusionOk="0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avLst/>
                <a:gdLst/>
                <a:ahLst/>
                <a:cxnLst/>
                <a:rect l="l" t="t" r="r" b="b"/>
                <a:pathLst>
                  <a:path w="82676" h="613536" extrusionOk="0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</p:grpSp>
      </p:grpSp>
      <p:sp>
        <p:nvSpPr>
          <p:cNvPr id="2" name="Google Shape;877;p13">
            <a:extLst>
              <a:ext uri="{FF2B5EF4-FFF2-40B4-BE49-F238E27FC236}">
                <a16:creationId xmlns:a16="http://schemas.microsoft.com/office/drawing/2014/main" id="{44BA3354-94F1-AD49-A2AB-9F7E25B7731B}"/>
              </a:ext>
            </a:extLst>
          </p:cNvPr>
          <p:cNvSpPr txBox="1">
            <a:spLocks/>
          </p:cNvSpPr>
          <p:nvPr/>
        </p:nvSpPr>
        <p:spPr>
          <a:xfrm>
            <a:off x="136966" y="1637907"/>
            <a:ext cx="5672700" cy="12150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sz="4000" b="1" dirty="0">
                <a:latin typeface="Space Grotesk" panose="020B0604020202020204" charset="0"/>
                <a:cs typeface="Space Grotesk" panose="020B0604020202020204" charset="0"/>
              </a:rPr>
              <a:t>FINAL PROJECT</a:t>
            </a:r>
          </a:p>
        </p:txBody>
      </p:sp>
      <p:sp>
        <p:nvSpPr>
          <p:cNvPr id="3" name="Google Shape;877;p13">
            <a:extLst>
              <a:ext uri="{FF2B5EF4-FFF2-40B4-BE49-F238E27FC236}">
                <a16:creationId xmlns:a16="http://schemas.microsoft.com/office/drawing/2014/main" id="{4ACB11F7-7AA9-9B01-DAAE-FDE277852157}"/>
              </a:ext>
            </a:extLst>
          </p:cNvPr>
          <p:cNvSpPr txBox="1">
            <a:spLocks/>
          </p:cNvSpPr>
          <p:nvPr/>
        </p:nvSpPr>
        <p:spPr>
          <a:xfrm>
            <a:off x="677242" y="2626383"/>
            <a:ext cx="7841293" cy="10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 lang="id-ID" sz="2000" b="1" dirty="0">
              <a:latin typeface="Space Grotesk" panose="020B0604020202020204" charset="0"/>
              <a:cs typeface="Space Grotesk" panose="020B0604020202020204" charset="0"/>
            </a:endParaRPr>
          </a:p>
          <a:p>
            <a:r>
              <a:rPr lang="id-ID" sz="2000" b="1" dirty="0">
                <a:latin typeface="Space Grotesk" panose="020B0604020202020204" charset="0"/>
                <a:cs typeface="Space Grotesk" panose="020B0604020202020204" charset="0"/>
              </a:rPr>
              <a:t>DIBIMBING -</a:t>
            </a:r>
            <a:r>
              <a:rPr lang="en-US" sz="2000" b="1" dirty="0">
                <a:latin typeface="Space Grotesk" panose="020B0604020202020204" charset="0"/>
                <a:cs typeface="Space Grotesk" panose="020B0604020202020204" charset="0"/>
              </a:rPr>
              <a:t>Modeling And Optimization Techniques In Data Warehousing Bootcamp 2023</a:t>
            </a:r>
            <a:endParaRPr lang="id-ID" sz="2000" b="1" dirty="0">
              <a:latin typeface="Space Grotesk" panose="020B0604020202020204" charset="0"/>
              <a:cs typeface="Space Grotesk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id-ID" sz="2000" b="1" dirty="0">
                <a:latin typeface="Space Grotesk" panose="020B0604020202020204" charset="0"/>
                <a:cs typeface="Space Grotesk" panose="020B0604020202020204" charset="0"/>
              </a:rPr>
              <a:t>KELOMPOK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525100" y="340700"/>
            <a:ext cx="1113200" cy="624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DAG</a:t>
            </a:r>
            <a:endParaRPr dirty="0"/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8D1A787C-466B-5461-7217-3BEED7C6E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5" y="1232651"/>
            <a:ext cx="7719729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7"/>
          <p:cNvSpPr txBox="1">
            <a:spLocks noGrp="1"/>
          </p:cNvSpPr>
          <p:nvPr>
            <p:ph type="body" idx="1"/>
          </p:nvPr>
        </p:nvSpPr>
        <p:spPr>
          <a:xfrm>
            <a:off x="1809341" y="250218"/>
            <a:ext cx="5650775" cy="75496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88900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solidFill>
                  <a:schemeClr val="bg1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Data Modeling in Postgres</a:t>
            </a:r>
          </a:p>
        </p:txBody>
      </p:sp>
      <p:sp>
        <p:nvSpPr>
          <p:cNvPr id="906" name="Google Shape;906;p1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76DFB30-CA5B-E28E-F801-189CB97A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76" y="1005185"/>
            <a:ext cx="2362247" cy="31360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7"/>
          <p:cNvSpPr txBox="1">
            <a:spLocks noGrp="1"/>
          </p:cNvSpPr>
          <p:nvPr>
            <p:ph type="body" idx="1"/>
          </p:nvPr>
        </p:nvSpPr>
        <p:spPr>
          <a:xfrm>
            <a:off x="1264504" y="152449"/>
            <a:ext cx="6614992" cy="75496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88900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 i="0" u="none" strike="noStrike" dirty="0" err="1">
                <a:solidFill>
                  <a:schemeClr val="bg1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Priview</a:t>
            </a:r>
            <a:r>
              <a:rPr lang="id-ID" sz="2800" b="1" i="0" u="none" strike="noStrike" dirty="0">
                <a:solidFill>
                  <a:schemeClr val="bg1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 </a:t>
            </a:r>
            <a:r>
              <a:rPr lang="en-US" sz="2800" b="1" i="0" u="none" strike="noStrike" dirty="0">
                <a:solidFill>
                  <a:schemeClr val="bg1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Data Modeling in Postgres</a:t>
            </a:r>
          </a:p>
        </p:txBody>
      </p:sp>
      <p:sp>
        <p:nvSpPr>
          <p:cNvPr id="906" name="Google Shape;906;p1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720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19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929" name="Google Shape;929;p19"/>
          <p:cNvGrpSpPr/>
          <p:nvPr/>
        </p:nvGrpSpPr>
        <p:grpSpPr>
          <a:xfrm rot="5400000">
            <a:off x="1840218" y="-245838"/>
            <a:ext cx="711327" cy="4441016"/>
            <a:chOff x="967895" y="415018"/>
            <a:chExt cx="628714" cy="3926280"/>
          </a:xfrm>
        </p:grpSpPr>
        <p:sp>
          <p:nvSpPr>
            <p:cNvPr id="930" name="Google Shape;930;p19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name="adj" fmla="val 25183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1" name="Google Shape;931;p19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32" name="Google Shape;932;p19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avLst/>
                <a:gdLst/>
                <a:ahLst/>
                <a:cxnLst/>
                <a:rect l="l" t="t" r="r" b="b"/>
                <a:pathLst>
                  <a:path w="273811" h="163131" extrusionOk="0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674116" extrusionOk="0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10" h="674116" extrusionOk="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avLst/>
                <a:gdLst/>
                <a:ahLst/>
                <a:cxnLst/>
                <a:rect l="l" t="t" r="r" b="b"/>
                <a:pathLst>
                  <a:path w="606180" h="1508680" extrusionOk="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avLst/>
                <a:gdLst/>
                <a:ahLst/>
                <a:cxnLst/>
                <a:rect l="l" t="t" r="r" b="b"/>
                <a:pathLst>
                  <a:path w="300793" h="1508315" extrusionOk="0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avLst/>
                <a:gdLst/>
                <a:ahLst/>
                <a:cxnLst/>
                <a:rect l="l" t="t" r="r" b="b"/>
                <a:pathLst>
                  <a:path w="339470" h="148145" extrusionOk="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avLst/>
                <a:gdLst/>
                <a:ahLst/>
                <a:cxnLst/>
                <a:rect l="l" t="t" r="r" b="b"/>
                <a:pathLst>
                  <a:path w="167258" h="148082" extrusionOk="0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avLst/>
                <a:gdLst/>
                <a:ahLst/>
                <a:cxnLst/>
                <a:rect l="l" t="t" r="r" b="b"/>
                <a:pathLst>
                  <a:path w="82676" h="613536" extrusionOk="0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877;p13">
            <a:extLst>
              <a:ext uri="{FF2B5EF4-FFF2-40B4-BE49-F238E27FC236}">
                <a16:creationId xmlns:a16="http://schemas.microsoft.com/office/drawing/2014/main" id="{44BA3354-94F1-AD49-A2AB-9F7E25B7731B}"/>
              </a:ext>
            </a:extLst>
          </p:cNvPr>
          <p:cNvSpPr txBox="1">
            <a:spLocks/>
          </p:cNvSpPr>
          <p:nvPr/>
        </p:nvSpPr>
        <p:spPr>
          <a:xfrm>
            <a:off x="2055313" y="2058445"/>
            <a:ext cx="5582074" cy="12150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id-ID" sz="3200" dirty="0" err="1">
                <a:latin typeface="Arial Rounded MT Bold" panose="020F0704030504030204" pitchFamily="34" charset="0"/>
              </a:rPr>
              <a:t>Analysis</a:t>
            </a:r>
            <a:r>
              <a:rPr lang="id-ID" sz="3200" dirty="0">
                <a:latin typeface="Arial Rounded MT Bold" panose="020F0704030504030204" pitchFamily="34" charset="0"/>
              </a:rPr>
              <a:t> </a:t>
            </a:r>
            <a:r>
              <a:rPr lang="id-ID" sz="3200" dirty="0" err="1">
                <a:latin typeface="Arial Rounded MT Bold" panose="020F0704030504030204" pitchFamily="34" charset="0"/>
              </a:rPr>
              <a:t>and</a:t>
            </a:r>
            <a:r>
              <a:rPr lang="id-ID" sz="3200" dirty="0">
                <a:latin typeface="Arial Rounded MT Bold" panose="020F0704030504030204" pitchFamily="34" charset="0"/>
              </a:rPr>
              <a:t> </a:t>
            </a:r>
            <a:r>
              <a:rPr lang="id-ID" sz="3200" dirty="0" err="1">
                <a:latin typeface="Arial Rounded MT Bold" panose="020F0704030504030204" pitchFamily="34" charset="0"/>
              </a:rPr>
              <a:t>Visualization</a:t>
            </a:r>
            <a:endParaRPr lang="id-ID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4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1451550" y="287867"/>
            <a:ext cx="6240900" cy="122383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88900" algn="ctr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Dashboard Creation with Data Visualization</a:t>
            </a:r>
            <a:endParaRPr lang="id-ID" sz="3200" b="1" i="0" u="none" strike="noStrike" dirty="0">
              <a:solidFill>
                <a:srgbClr val="000000"/>
              </a:solidFill>
              <a:effectLst/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900;p16">
            <a:extLst>
              <a:ext uri="{FF2B5EF4-FFF2-40B4-BE49-F238E27FC236}">
                <a16:creationId xmlns:a16="http://schemas.microsoft.com/office/drawing/2014/main" id="{036BD626-F6B6-5E51-A4A0-CC31FA47127D}"/>
              </a:ext>
            </a:extLst>
          </p:cNvPr>
          <p:cNvSpPr txBox="1">
            <a:spLocks/>
          </p:cNvSpPr>
          <p:nvPr/>
        </p:nvSpPr>
        <p:spPr>
          <a:xfrm>
            <a:off x="1648498" y="2423213"/>
            <a:ext cx="5898647" cy="48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None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marR="0" lvl="1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marR="0" lvl="2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marR="0" lvl="3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marR="0" lvl="4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marR="0" lvl="5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marR="0" lvl="6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marR="0" lvl="7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marR="0" lvl="8" indent="-368300" algn="ctr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id-ID" sz="4000" dirty="0" err="1"/>
              <a:t>Improvement</a:t>
            </a:r>
            <a:endParaRPr lang="id-ID" sz="4000" dirty="0"/>
          </a:p>
        </p:txBody>
      </p:sp>
      <p:sp>
        <p:nvSpPr>
          <p:cNvPr id="48" name="Google Shape;920;p19">
            <a:extLst>
              <a:ext uri="{FF2B5EF4-FFF2-40B4-BE49-F238E27FC236}">
                <a16:creationId xmlns:a16="http://schemas.microsoft.com/office/drawing/2014/main" id="{1058D0C1-DBF5-0F96-ADCE-AE38133C382B}"/>
              </a:ext>
            </a:extLst>
          </p:cNvPr>
          <p:cNvSpPr/>
          <p:nvPr/>
        </p:nvSpPr>
        <p:spPr>
          <a:xfrm>
            <a:off x="5659621" y="2790183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921;p19">
            <a:extLst>
              <a:ext uri="{FF2B5EF4-FFF2-40B4-BE49-F238E27FC236}">
                <a16:creationId xmlns:a16="http://schemas.microsoft.com/office/drawing/2014/main" id="{ABF30E25-1D83-D7BD-736F-A3A613AAEE37}"/>
              </a:ext>
            </a:extLst>
          </p:cNvPr>
          <p:cNvGrpSpPr/>
          <p:nvPr/>
        </p:nvGrpSpPr>
        <p:grpSpPr>
          <a:xfrm>
            <a:off x="5198125" y="1046151"/>
            <a:ext cx="1512402" cy="1512781"/>
            <a:chOff x="6654650" y="3665275"/>
            <a:chExt cx="409100" cy="409125"/>
          </a:xfrm>
        </p:grpSpPr>
        <p:sp>
          <p:nvSpPr>
            <p:cNvPr id="50" name="Google Shape;922;p19">
              <a:extLst>
                <a:ext uri="{FF2B5EF4-FFF2-40B4-BE49-F238E27FC236}">
                  <a16:creationId xmlns:a16="http://schemas.microsoft.com/office/drawing/2014/main" id="{E48C387D-EA82-419E-2D0D-169ED5F98689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23;p19">
              <a:extLst>
                <a:ext uri="{FF2B5EF4-FFF2-40B4-BE49-F238E27FC236}">
                  <a16:creationId xmlns:a16="http://schemas.microsoft.com/office/drawing/2014/main" id="{4130FFA3-5810-F3D2-8128-814D6BEF8447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24;p19">
            <a:extLst>
              <a:ext uri="{FF2B5EF4-FFF2-40B4-BE49-F238E27FC236}">
                <a16:creationId xmlns:a16="http://schemas.microsoft.com/office/drawing/2014/main" id="{4C1F06E5-3900-D5EB-E0EF-BAD6DA086166}"/>
              </a:ext>
            </a:extLst>
          </p:cNvPr>
          <p:cNvSpPr/>
          <p:nvPr/>
        </p:nvSpPr>
        <p:spPr>
          <a:xfrm rot="2466855">
            <a:off x="4650463" y="929858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25;p19">
            <a:extLst>
              <a:ext uri="{FF2B5EF4-FFF2-40B4-BE49-F238E27FC236}">
                <a16:creationId xmlns:a16="http://schemas.microsoft.com/office/drawing/2014/main" id="{8EAF23A4-524D-8229-9DC7-7A7988AF37AE}"/>
              </a:ext>
            </a:extLst>
          </p:cNvPr>
          <p:cNvSpPr/>
          <p:nvPr/>
        </p:nvSpPr>
        <p:spPr>
          <a:xfrm rot="19990865">
            <a:off x="5050616" y="1286425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926;p19">
            <a:extLst>
              <a:ext uri="{FF2B5EF4-FFF2-40B4-BE49-F238E27FC236}">
                <a16:creationId xmlns:a16="http://schemas.microsoft.com/office/drawing/2014/main" id="{4385F7F3-B0DC-47EB-48E8-89A7A24C6DFC}"/>
              </a:ext>
            </a:extLst>
          </p:cNvPr>
          <p:cNvSpPr/>
          <p:nvPr/>
        </p:nvSpPr>
        <p:spPr>
          <a:xfrm rot="2925883">
            <a:off x="6612476" y="2090402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927;p19">
            <a:extLst>
              <a:ext uri="{FF2B5EF4-FFF2-40B4-BE49-F238E27FC236}">
                <a16:creationId xmlns:a16="http://schemas.microsoft.com/office/drawing/2014/main" id="{BB540B6D-A6BD-244E-9F93-985675E69A8B}"/>
              </a:ext>
            </a:extLst>
          </p:cNvPr>
          <p:cNvSpPr/>
          <p:nvPr/>
        </p:nvSpPr>
        <p:spPr>
          <a:xfrm rot="19990467">
            <a:off x="5691984" y="894946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929;p19">
            <a:extLst>
              <a:ext uri="{FF2B5EF4-FFF2-40B4-BE49-F238E27FC236}">
                <a16:creationId xmlns:a16="http://schemas.microsoft.com/office/drawing/2014/main" id="{2A4E7789-CFFF-709F-B106-33F2A2DE9CE2}"/>
              </a:ext>
            </a:extLst>
          </p:cNvPr>
          <p:cNvGrpSpPr/>
          <p:nvPr/>
        </p:nvGrpSpPr>
        <p:grpSpPr>
          <a:xfrm rot="5400000">
            <a:off x="1864844" y="-463599"/>
            <a:ext cx="711327" cy="4441016"/>
            <a:chOff x="967895" y="415018"/>
            <a:chExt cx="628714" cy="3926280"/>
          </a:xfrm>
        </p:grpSpPr>
        <p:sp>
          <p:nvSpPr>
            <p:cNvPr id="57" name="Google Shape;930;p19">
              <a:extLst>
                <a:ext uri="{FF2B5EF4-FFF2-40B4-BE49-F238E27FC236}">
                  <a16:creationId xmlns:a16="http://schemas.microsoft.com/office/drawing/2014/main" id="{FC07E4C9-CB07-DAA9-77CA-561C4538418F}"/>
                </a:ext>
              </a:extLst>
            </p:cNvPr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name="adj" fmla="val 25183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931;p19">
              <a:extLst>
                <a:ext uri="{FF2B5EF4-FFF2-40B4-BE49-F238E27FC236}">
                  <a16:creationId xmlns:a16="http://schemas.microsoft.com/office/drawing/2014/main" id="{D327B6D4-0864-E694-8E69-110F0433D25F}"/>
                </a:ext>
              </a:extLst>
            </p:cNvPr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59" name="Google Shape;932;p19">
                <a:extLst>
                  <a:ext uri="{FF2B5EF4-FFF2-40B4-BE49-F238E27FC236}">
                    <a16:creationId xmlns:a16="http://schemas.microsoft.com/office/drawing/2014/main" id="{832ED229-CED9-8008-9B81-AA6AD235E4E2}"/>
                  </a:ext>
                </a:extLst>
              </p:cNvPr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avLst/>
                <a:gdLst/>
                <a:ahLst/>
                <a:cxnLst/>
                <a:rect l="l" t="t" r="r" b="b"/>
                <a:pathLst>
                  <a:path w="273811" h="163131" extrusionOk="0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33;p19">
                <a:extLst>
                  <a:ext uri="{FF2B5EF4-FFF2-40B4-BE49-F238E27FC236}">
                    <a16:creationId xmlns:a16="http://schemas.microsoft.com/office/drawing/2014/main" id="{D7BBD24B-CB15-343B-FB17-F7BB8E8BB27F}"/>
                  </a:ext>
                </a:extLst>
              </p:cNvPr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674116" extrusionOk="0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34;p19">
                <a:extLst>
                  <a:ext uri="{FF2B5EF4-FFF2-40B4-BE49-F238E27FC236}">
                    <a16:creationId xmlns:a16="http://schemas.microsoft.com/office/drawing/2014/main" id="{399AAA8B-A1D0-B727-F7A0-08F979170B91}"/>
                  </a:ext>
                </a:extLst>
              </p:cNvPr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10" h="674116" extrusionOk="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935;p19">
                <a:extLst>
                  <a:ext uri="{FF2B5EF4-FFF2-40B4-BE49-F238E27FC236}">
                    <a16:creationId xmlns:a16="http://schemas.microsoft.com/office/drawing/2014/main" id="{693C30E0-1A83-649A-7C81-B3B3989E80D6}"/>
                  </a:ext>
                </a:extLst>
              </p:cNvPr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avLst/>
                <a:gdLst/>
                <a:ahLst/>
                <a:cxnLst/>
                <a:rect l="l" t="t" r="r" b="b"/>
                <a:pathLst>
                  <a:path w="606180" h="1508680" extrusionOk="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36;p19">
                <a:extLst>
                  <a:ext uri="{FF2B5EF4-FFF2-40B4-BE49-F238E27FC236}">
                    <a16:creationId xmlns:a16="http://schemas.microsoft.com/office/drawing/2014/main" id="{2F1386B5-B90F-EAA3-1D3F-A0DD6C361649}"/>
                  </a:ext>
                </a:extLst>
              </p:cNvPr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avLst/>
                <a:gdLst/>
                <a:ahLst/>
                <a:cxnLst/>
                <a:rect l="l" t="t" r="r" b="b"/>
                <a:pathLst>
                  <a:path w="300793" h="1508315" extrusionOk="0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937;p19">
                <a:extLst>
                  <a:ext uri="{FF2B5EF4-FFF2-40B4-BE49-F238E27FC236}">
                    <a16:creationId xmlns:a16="http://schemas.microsoft.com/office/drawing/2014/main" id="{88D5B43B-63A8-A593-0A49-D23C53D1D004}"/>
                  </a:ext>
                </a:extLst>
              </p:cNvPr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avLst/>
                <a:gdLst/>
                <a:ahLst/>
                <a:cxnLst/>
                <a:rect l="l" t="t" r="r" b="b"/>
                <a:pathLst>
                  <a:path w="339470" h="148145" extrusionOk="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938;p19">
                <a:extLst>
                  <a:ext uri="{FF2B5EF4-FFF2-40B4-BE49-F238E27FC236}">
                    <a16:creationId xmlns:a16="http://schemas.microsoft.com/office/drawing/2014/main" id="{ECE1430A-99EE-8D03-EFC3-E5008872E877}"/>
                  </a:ext>
                </a:extLst>
              </p:cNvPr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avLst/>
                <a:gdLst/>
                <a:ahLst/>
                <a:cxnLst/>
                <a:rect l="l" t="t" r="r" b="b"/>
                <a:pathLst>
                  <a:path w="167258" h="148082" extrusionOk="0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939;p19">
                <a:extLst>
                  <a:ext uri="{FF2B5EF4-FFF2-40B4-BE49-F238E27FC236}">
                    <a16:creationId xmlns:a16="http://schemas.microsoft.com/office/drawing/2014/main" id="{793FDA4D-BB70-926D-2C60-B501C9BF1D48}"/>
                  </a:ext>
                </a:extLst>
              </p:cNvPr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avLst/>
                <a:gdLst/>
                <a:ahLst/>
                <a:cxnLst/>
                <a:rect l="l" t="t" r="r" b="b"/>
                <a:pathLst>
                  <a:path w="82676" h="613536" extrusionOk="0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1"/>
          <p:cNvSpPr txBox="1">
            <a:spLocks noGrp="1"/>
          </p:cNvSpPr>
          <p:nvPr>
            <p:ph type="body" idx="1"/>
          </p:nvPr>
        </p:nvSpPr>
        <p:spPr>
          <a:xfrm>
            <a:off x="836379" y="4159393"/>
            <a:ext cx="58086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You can insert graphs from Excel or Google Sheets</a:t>
            </a:r>
            <a:endParaRPr dirty="0"/>
          </a:p>
        </p:txBody>
      </p:sp>
      <p:sp>
        <p:nvSpPr>
          <p:cNvPr id="1130" name="Google Shape;1130;p3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1131" name="Google Shape;1131;p31"/>
          <p:cNvCxnSpPr/>
          <p:nvPr/>
        </p:nvCxnSpPr>
        <p:spPr>
          <a:xfrm>
            <a:off x="952500" y="1074699"/>
            <a:ext cx="595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2" name="Google Shape;1132;p31"/>
          <p:cNvCxnSpPr/>
          <p:nvPr/>
        </p:nvCxnSpPr>
        <p:spPr>
          <a:xfrm>
            <a:off x="952500" y="1784182"/>
            <a:ext cx="595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3" name="Google Shape;1133;p31"/>
          <p:cNvCxnSpPr/>
          <p:nvPr/>
        </p:nvCxnSpPr>
        <p:spPr>
          <a:xfrm>
            <a:off x="952500" y="2493664"/>
            <a:ext cx="595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31"/>
          <p:cNvCxnSpPr/>
          <p:nvPr/>
        </p:nvCxnSpPr>
        <p:spPr>
          <a:xfrm>
            <a:off x="952500" y="3203147"/>
            <a:ext cx="595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31"/>
          <p:cNvCxnSpPr/>
          <p:nvPr/>
        </p:nvCxnSpPr>
        <p:spPr>
          <a:xfrm>
            <a:off x="952500" y="3934528"/>
            <a:ext cx="595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6" name="Google Shape;1136;p31"/>
          <p:cNvSpPr txBox="1"/>
          <p:nvPr/>
        </p:nvSpPr>
        <p:spPr>
          <a:xfrm>
            <a:off x="883015" y="915950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4000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3000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2000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1000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7" name="Google Shape;1137;p31"/>
          <p:cNvSpPr/>
          <p:nvPr/>
        </p:nvSpPr>
        <p:spPr>
          <a:xfrm>
            <a:off x="1462506" y="2380936"/>
            <a:ext cx="1920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1"/>
          <p:cNvSpPr/>
          <p:nvPr/>
        </p:nvSpPr>
        <p:spPr>
          <a:xfrm>
            <a:off x="1720882" y="1986873"/>
            <a:ext cx="1920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1"/>
          <p:cNvSpPr/>
          <p:nvPr/>
        </p:nvSpPr>
        <p:spPr>
          <a:xfrm>
            <a:off x="1979259" y="2493664"/>
            <a:ext cx="192000" cy="14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1"/>
          <p:cNvSpPr/>
          <p:nvPr/>
        </p:nvSpPr>
        <p:spPr>
          <a:xfrm>
            <a:off x="2903854" y="2694727"/>
            <a:ext cx="1920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1"/>
          <p:cNvSpPr/>
          <p:nvPr/>
        </p:nvSpPr>
        <p:spPr>
          <a:xfrm>
            <a:off x="3162231" y="2096343"/>
            <a:ext cx="1920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1"/>
          <p:cNvSpPr/>
          <p:nvPr/>
        </p:nvSpPr>
        <p:spPr>
          <a:xfrm>
            <a:off x="3420607" y="1229023"/>
            <a:ext cx="192000" cy="270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1"/>
          <p:cNvSpPr/>
          <p:nvPr/>
        </p:nvSpPr>
        <p:spPr>
          <a:xfrm>
            <a:off x="4345202" y="2140119"/>
            <a:ext cx="1920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1"/>
          <p:cNvSpPr/>
          <p:nvPr/>
        </p:nvSpPr>
        <p:spPr>
          <a:xfrm>
            <a:off x="4603579" y="1074575"/>
            <a:ext cx="1920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1"/>
          <p:cNvSpPr/>
          <p:nvPr/>
        </p:nvSpPr>
        <p:spPr>
          <a:xfrm>
            <a:off x="4861956" y="2322562"/>
            <a:ext cx="192000" cy="161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1"/>
          <p:cNvSpPr/>
          <p:nvPr/>
        </p:nvSpPr>
        <p:spPr>
          <a:xfrm>
            <a:off x="5786551" y="2753101"/>
            <a:ext cx="1920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1"/>
          <p:cNvSpPr/>
          <p:nvPr/>
        </p:nvSpPr>
        <p:spPr>
          <a:xfrm>
            <a:off x="6044927" y="1293618"/>
            <a:ext cx="1920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1"/>
          <p:cNvSpPr/>
          <p:nvPr/>
        </p:nvSpPr>
        <p:spPr>
          <a:xfrm>
            <a:off x="6303304" y="1607409"/>
            <a:ext cx="192000" cy="232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" name="Google Shape;2406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7" name="Google Shape;2407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08" name="Google Shape;2408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409" name="Google Shape;2409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410" name="Google Shape;2410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11" name="Google Shape;2411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412" name="Google Shape;2412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413" name="Google Shape;2413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14" name="Google Shape;2414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415" name="Google Shape;2415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416" name="Google Shape;2416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17" name="Google Shape;2417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418" name="Google Shape;2418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419" name="Google Shape;2419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20" name="Google Shape;2420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339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1851350" y="632100"/>
            <a:ext cx="5441300" cy="8127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Space Grotesk" panose="020B0604020202020204" charset="0"/>
                <a:cs typeface="Space Grotesk" panose="020B0604020202020204" charset="0"/>
              </a:rPr>
              <a:t>Headline</a:t>
            </a:r>
            <a:endParaRPr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900" name="Google Shape;900;p16"/>
          <p:cNvSpPr txBox="1">
            <a:spLocks noGrp="1"/>
          </p:cNvSpPr>
          <p:nvPr>
            <p:ph type="subTitle" idx="1"/>
          </p:nvPr>
        </p:nvSpPr>
        <p:spPr>
          <a:xfrm>
            <a:off x="966384" y="3464621"/>
            <a:ext cx="3192725" cy="4821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id-ID" b="1" dirty="0">
                <a:latin typeface="Space Grotesk" panose="020B0604020202020204" charset="0"/>
                <a:cs typeface="Space Grotesk" panose="020B0604020202020204" charset="0"/>
              </a:rPr>
              <a:t>Project </a:t>
            </a:r>
            <a:r>
              <a:rPr lang="id-ID" b="1" dirty="0" err="1">
                <a:latin typeface="Space Grotesk" panose="020B0604020202020204" charset="0"/>
                <a:cs typeface="Space Grotesk" panose="020B0604020202020204" charset="0"/>
              </a:rPr>
              <a:t>Description</a:t>
            </a:r>
            <a:endParaRPr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grpSp>
        <p:nvGrpSpPr>
          <p:cNvPr id="2" name="Google Shape;1495;p48">
            <a:extLst>
              <a:ext uri="{FF2B5EF4-FFF2-40B4-BE49-F238E27FC236}">
                <a16:creationId xmlns:a16="http://schemas.microsoft.com/office/drawing/2014/main" id="{F89D6774-A56C-E496-82A4-45DEBFD5D48F}"/>
              </a:ext>
            </a:extLst>
          </p:cNvPr>
          <p:cNvGrpSpPr/>
          <p:nvPr/>
        </p:nvGrpSpPr>
        <p:grpSpPr>
          <a:xfrm>
            <a:off x="704347" y="2034819"/>
            <a:ext cx="342903" cy="447293"/>
            <a:chOff x="590250" y="244200"/>
            <a:chExt cx="407975" cy="532175"/>
          </a:xfrm>
        </p:grpSpPr>
        <p:sp>
          <p:nvSpPr>
            <p:cNvPr id="3" name="Google Shape;1496;p48">
              <a:extLst>
                <a:ext uri="{FF2B5EF4-FFF2-40B4-BE49-F238E27FC236}">
                  <a16:creationId xmlns:a16="http://schemas.microsoft.com/office/drawing/2014/main" id="{918AE3D2-A07F-E373-E607-77D60BF25D82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4" name="Google Shape;1497;p48">
              <a:extLst>
                <a:ext uri="{FF2B5EF4-FFF2-40B4-BE49-F238E27FC236}">
                  <a16:creationId xmlns:a16="http://schemas.microsoft.com/office/drawing/2014/main" id="{B00FD3C3-2816-3895-69DD-E7FE5EC39D06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5" name="Google Shape;1498;p48">
              <a:extLst>
                <a:ext uri="{FF2B5EF4-FFF2-40B4-BE49-F238E27FC236}">
                  <a16:creationId xmlns:a16="http://schemas.microsoft.com/office/drawing/2014/main" id="{6844D236-6847-ADE5-53C0-C114BC8907F2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6" name="Google Shape;1499;p48">
              <a:extLst>
                <a:ext uri="{FF2B5EF4-FFF2-40B4-BE49-F238E27FC236}">
                  <a16:creationId xmlns:a16="http://schemas.microsoft.com/office/drawing/2014/main" id="{18EF165C-6764-2C6E-2AF8-36E529A3FA8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7" name="Google Shape;1500;p48">
              <a:extLst>
                <a:ext uri="{FF2B5EF4-FFF2-40B4-BE49-F238E27FC236}">
                  <a16:creationId xmlns:a16="http://schemas.microsoft.com/office/drawing/2014/main" id="{0232B955-F174-5A4C-160F-DF38752935DB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8" name="Google Shape;1501;p48">
              <a:extLst>
                <a:ext uri="{FF2B5EF4-FFF2-40B4-BE49-F238E27FC236}">
                  <a16:creationId xmlns:a16="http://schemas.microsoft.com/office/drawing/2014/main" id="{A8188DA6-EA64-4E00-D4EA-6C531E4DC10B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9" name="Google Shape;1502;p48">
              <a:extLst>
                <a:ext uri="{FF2B5EF4-FFF2-40B4-BE49-F238E27FC236}">
                  <a16:creationId xmlns:a16="http://schemas.microsoft.com/office/drawing/2014/main" id="{9E256590-EE52-F8DE-4ADF-110465C3CFC3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10" name="Google Shape;1503;p48">
              <a:extLst>
                <a:ext uri="{FF2B5EF4-FFF2-40B4-BE49-F238E27FC236}">
                  <a16:creationId xmlns:a16="http://schemas.microsoft.com/office/drawing/2014/main" id="{1E90BC3D-54BE-6148-2F24-219BBF4A9059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11" name="Google Shape;1504;p48">
              <a:extLst>
                <a:ext uri="{FF2B5EF4-FFF2-40B4-BE49-F238E27FC236}">
                  <a16:creationId xmlns:a16="http://schemas.microsoft.com/office/drawing/2014/main" id="{6B068827-714E-0D3D-A98E-10613EA4E497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12" name="Google Shape;1505;p48">
              <a:extLst>
                <a:ext uri="{FF2B5EF4-FFF2-40B4-BE49-F238E27FC236}">
                  <a16:creationId xmlns:a16="http://schemas.microsoft.com/office/drawing/2014/main" id="{7BE1F799-0BD6-F07E-E496-E524D4B3190E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13" name="Google Shape;1506;p48">
              <a:extLst>
                <a:ext uri="{FF2B5EF4-FFF2-40B4-BE49-F238E27FC236}">
                  <a16:creationId xmlns:a16="http://schemas.microsoft.com/office/drawing/2014/main" id="{816D6749-28BF-59E6-CE75-37C5C295F12E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14" name="Google Shape;1507;p48">
              <a:extLst>
                <a:ext uri="{FF2B5EF4-FFF2-40B4-BE49-F238E27FC236}">
                  <a16:creationId xmlns:a16="http://schemas.microsoft.com/office/drawing/2014/main" id="{5A7C2DC0-A8A4-7F71-D515-9BCC1E3FF787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15" name="Google Shape;1508;p48">
              <a:extLst>
                <a:ext uri="{FF2B5EF4-FFF2-40B4-BE49-F238E27FC236}">
                  <a16:creationId xmlns:a16="http://schemas.microsoft.com/office/drawing/2014/main" id="{F2038FCD-3386-000F-9B4F-9E8B002CFDF5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16" name="Google Shape;1509;p48">
              <a:extLst>
                <a:ext uri="{FF2B5EF4-FFF2-40B4-BE49-F238E27FC236}">
                  <a16:creationId xmlns:a16="http://schemas.microsoft.com/office/drawing/2014/main" id="{3D4659B2-746D-406D-6F68-02011A4ED397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</p:grpSp>
      <p:grpSp>
        <p:nvGrpSpPr>
          <p:cNvPr id="17" name="Google Shape;1530;p48">
            <a:extLst>
              <a:ext uri="{FF2B5EF4-FFF2-40B4-BE49-F238E27FC236}">
                <a16:creationId xmlns:a16="http://schemas.microsoft.com/office/drawing/2014/main" id="{D7C0BEB0-C0FE-E0C0-5C13-F3597866A9A8}"/>
              </a:ext>
            </a:extLst>
          </p:cNvPr>
          <p:cNvGrpSpPr/>
          <p:nvPr/>
        </p:nvGrpSpPr>
        <p:grpSpPr>
          <a:xfrm>
            <a:off x="4532105" y="2056315"/>
            <a:ext cx="342882" cy="418128"/>
            <a:chOff x="596350" y="929175"/>
            <a:chExt cx="407950" cy="497475"/>
          </a:xfrm>
        </p:grpSpPr>
        <p:sp>
          <p:nvSpPr>
            <p:cNvPr id="18" name="Google Shape;1531;p48">
              <a:extLst>
                <a:ext uri="{FF2B5EF4-FFF2-40B4-BE49-F238E27FC236}">
                  <a16:creationId xmlns:a16="http://schemas.microsoft.com/office/drawing/2014/main" id="{CB5B4099-ABF4-72AE-D99E-9AA665B85FD5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19" name="Google Shape;1532;p48">
              <a:extLst>
                <a:ext uri="{FF2B5EF4-FFF2-40B4-BE49-F238E27FC236}">
                  <a16:creationId xmlns:a16="http://schemas.microsoft.com/office/drawing/2014/main" id="{8715A201-9160-3820-DB6D-6A763831160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20" name="Google Shape;1533;p48">
              <a:extLst>
                <a:ext uri="{FF2B5EF4-FFF2-40B4-BE49-F238E27FC236}">
                  <a16:creationId xmlns:a16="http://schemas.microsoft.com/office/drawing/2014/main" id="{703454F4-B4F3-3959-3D6B-6513836EA884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21" name="Google Shape;1534;p48">
              <a:extLst>
                <a:ext uri="{FF2B5EF4-FFF2-40B4-BE49-F238E27FC236}">
                  <a16:creationId xmlns:a16="http://schemas.microsoft.com/office/drawing/2014/main" id="{403F108D-B041-85D4-C80A-0F8B187F5646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22" name="Google Shape;1535;p48">
              <a:extLst>
                <a:ext uri="{FF2B5EF4-FFF2-40B4-BE49-F238E27FC236}">
                  <a16:creationId xmlns:a16="http://schemas.microsoft.com/office/drawing/2014/main" id="{75CD6906-4987-4097-E778-253E68BDC698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23" name="Google Shape;1536;p48">
              <a:extLst>
                <a:ext uri="{FF2B5EF4-FFF2-40B4-BE49-F238E27FC236}">
                  <a16:creationId xmlns:a16="http://schemas.microsoft.com/office/drawing/2014/main" id="{BF2E6D83-626D-6FE0-D4D2-4BCCC59B55F2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24" name="Google Shape;1537;p48">
              <a:extLst>
                <a:ext uri="{FF2B5EF4-FFF2-40B4-BE49-F238E27FC236}">
                  <a16:creationId xmlns:a16="http://schemas.microsoft.com/office/drawing/2014/main" id="{FB2EC9A0-9524-7D18-4E43-C3DEF2726E2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</p:grpSp>
      <p:grpSp>
        <p:nvGrpSpPr>
          <p:cNvPr id="34" name="Google Shape;1849;p48">
            <a:extLst>
              <a:ext uri="{FF2B5EF4-FFF2-40B4-BE49-F238E27FC236}">
                <a16:creationId xmlns:a16="http://schemas.microsoft.com/office/drawing/2014/main" id="{9F1FD57B-6A58-C1B4-3BB4-74C45B6BE607}"/>
              </a:ext>
            </a:extLst>
          </p:cNvPr>
          <p:cNvGrpSpPr/>
          <p:nvPr/>
        </p:nvGrpSpPr>
        <p:grpSpPr>
          <a:xfrm>
            <a:off x="4544891" y="3381258"/>
            <a:ext cx="342882" cy="418128"/>
            <a:chOff x="1268550" y="929175"/>
            <a:chExt cx="407950" cy="497475"/>
          </a:xfrm>
        </p:grpSpPr>
        <p:sp>
          <p:nvSpPr>
            <p:cNvPr id="35" name="Google Shape;1850;p48">
              <a:extLst>
                <a:ext uri="{FF2B5EF4-FFF2-40B4-BE49-F238E27FC236}">
                  <a16:creationId xmlns:a16="http://schemas.microsoft.com/office/drawing/2014/main" id="{2C439593-89DF-75D2-23B0-5AF474BEF6BB}"/>
                </a:ext>
              </a:extLst>
            </p:cNvPr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36" name="Google Shape;1851;p48">
              <a:extLst>
                <a:ext uri="{FF2B5EF4-FFF2-40B4-BE49-F238E27FC236}">
                  <a16:creationId xmlns:a16="http://schemas.microsoft.com/office/drawing/2014/main" id="{73D0949D-9C67-C71D-B501-7939C097A50F}"/>
                </a:ext>
              </a:extLst>
            </p:cNvPr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37" name="Google Shape;1852;p48">
              <a:extLst>
                <a:ext uri="{FF2B5EF4-FFF2-40B4-BE49-F238E27FC236}">
                  <a16:creationId xmlns:a16="http://schemas.microsoft.com/office/drawing/2014/main" id="{964FCBF1-A3D6-0644-098D-76A0CC1A906B}"/>
                </a:ext>
              </a:extLst>
            </p:cNvPr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</p:grpSp>
      <p:sp>
        <p:nvSpPr>
          <p:cNvPr id="38" name="Google Shape;900;p16">
            <a:extLst>
              <a:ext uri="{FF2B5EF4-FFF2-40B4-BE49-F238E27FC236}">
                <a16:creationId xmlns:a16="http://schemas.microsoft.com/office/drawing/2014/main" id="{0E6FC9C5-5A92-FD6D-3DA2-24E456FA47B6}"/>
              </a:ext>
            </a:extLst>
          </p:cNvPr>
          <p:cNvSpPr txBox="1">
            <a:spLocks/>
          </p:cNvSpPr>
          <p:nvPr/>
        </p:nvSpPr>
        <p:spPr>
          <a:xfrm>
            <a:off x="4583270" y="2067767"/>
            <a:ext cx="4472301" cy="48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None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marR="0" lvl="1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marR="0" lvl="2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marR="0" lvl="3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marR="0" lvl="4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marR="0" lvl="5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marR="0" lvl="6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marR="0" lvl="7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marR="0" lvl="8" indent="-368300" algn="ctr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id-ID" b="1" dirty="0" err="1">
                <a:latin typeface="Space Grotesk" panose="020B0604020202020204" charset="0"/>
                <a:cs typeface="Space Grotesk" panose="020B0604020202020204" charset="0"/>
              </a:rPr>
              <a:t>Analysis</a:t>
            </a:r>
            <a:r>
              <a:rPr lang="id-ID" b="1" dirty="0">
                <a:latin typeface="Space Grotesk" panose="020B0604020202020204" charset="0"/>
                <a:cs typeface="Space Grotesk" panose="020B0604020202020204" charset="0"/>
              </a:rPr>
              <a:t> </a:t>
            </a:r>
            <a:r>
              <a:rPr lang="id-ID" b="1" dirty="0" err="1">
                <a:latin typeface="Space Grotesk" panose="020B0604020202020204" charset="0"/>
                <a:cs typeface="Space Grotesk" panose="020B0604020202020204" charset="0"/>
              </a:rPr>
              <a:t>and</a:t>
            </a:r>
            <a:r>
              <a:rPr lang="id-ID" b="1" dirty="0">
                <a:latin typeface="Space Grotesk" panose="020B0604020202020204" charset="0"/>
                <a:cs typeface="Space Grotesk" panose="020B0604020202020204" charset="0"/>
              </a:rPr>
              <a:t> </a:t>
            </a:r>
            <a:r>
              <a:rPr lang="id-ID" b="1" dirty="0" err="1">
                <a:latin typeface="Space Grotesk" panose="020B0604020202020204" charset="0"/>
                <a:cs typeface="Space Grotesk" panose="020B0604020202020204" charset="0"/>
              </a:rPr>
              <a:t>Visualization</a:t>
            </a:r>
            <a:endParaRPr lang="id-ID"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39" name="Google Shape;900;p16">
            <a:extLst>
              <a:ext uri="{FF2B5EF4-FFF2-40B4-BE49-F238E27FC236}">
                <a16:creationId xmlns:a16="http://schemas.microsoft.com/office/drawing/2014/main" id="{036BD626-F6B6-5E51-A4A0-CC31FA47127D}"/>
              </a:ext>
            </a:extLst>
          </p:cNvPr>
          <p:cNvSpPr txBox="1">
            <a:spLocks/>
          </p:cNvSpPr>
          <p:nvPr/>
        </p:nvSpPr>
        <p:spPr>
          <a:xfrm>
            <a:off x="4913345" y="3439059"/>
            <a:ext cx="3602403" cy="48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None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marR="0" lvl="1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marR="0" lvl="2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marR="0" lvl="3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marR="0" lvl="4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marR="0" lvl="5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marR="0" lvl="6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marR="0" lvl="7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marR="0" lvl="8" indent="-368300" algn="ctr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id-ID" b="1" dirty="0" err="1">
                <a:latin typeface="Space Grotesk" panose="020B0604020202020204" charset="0"/>
                <a:cs typeface="Space Grotesk" panose="020B0604020202020204" charset="0"/>
              </a:rPr>
              <a:t>Improvement</a:t>
            </a:r>
            <a:endParaRPr lang="id-ID"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40" name="Google Shape;900;p16">
            <a:extLst>
              <a:ext uri="{FF2B5EF4-FFF2-40B4-BE49-F238E27FC236}">
                <a16:creationId xmlns:a16="http://schemas.microsoft.com/office/drawing/2014/main" id="{EB4C0890-7C08-29E5-5790-B38403C0E67F}"/>
              </a:ext>
            </a:extLst>
          </p:cNvPr>
          <p:cNvSpPr txBox="1">
            <a:spLocks/>
          </p:cNvSpPr>
          <p:nvPr/>
        </p:nvSpPr>
        <p:spPr>
          <a:xfrm>
            <a:off x="549174" y="2074173"/>
            <a:ext cx="3230633" cy="48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None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marR="0" lvl="1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marR="0" lvl="2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marR="0" lvl="3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marR="0" lvl="4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marR="0" lvl="5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marR="0" lvl="6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marR="0" lvl="7" indent="-3683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marR="0" lvl="8" indent="-368300" algn="ctr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800"/>
              <a:buFont typeface="Space Grotesk Light"/>
              <a:buNone/>
              <a:defRPr sz="2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indent="0">
              <a:spcAft>
                <a:spcPts val="800"/>
              </a:spcAft>
            </a:pPr>
            <a:r>
              <a:rPr lang="id-ID" b="1" dirty="0" err="1">
                <a:latin typeface="Space Grotesk" panose="020B0604020202020204" charset="0"/>
                <a:cs typeface="Space Grotesk" panose="020B0604020202020204" charset="0"/>
              </a:rPr>
              <a:t>Introduction</a:t>
            </a:r>
            <a:endParaRPr lang="id-ID"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grpSp>
        <p:nvGrpSpPr>
          <p:cNvPr id="41" name="Google Shape;1700;p48">
            <a:extLst>
              <a:ext uri="{FF2B5EF4-FFF2-40B4-BE49-F238E27FC236}">
                <a16:creationId xmlns:a16="http://schemas.microsoft.com/office/drawing/2014/main" id="{2A0F905D-9407-83B9-27F5-20E9BD16F6E8}"/>
              </a:ext>
            </a:extLst>
          </p:cNvPr>
          <p:cNvGrpSpPr/>
          <p:nvPr/>
        </p:nvGrpSpPr>
        <p:grpSpPr>
          <a:xfrm>
            <a:off x="715658" y="3550902"/>
            <a:ext cx="369505" cy="268183"/>
            <a:chOff x="4604550" y="3714775"/>
            <a:chExt cx="439625" cy="319075"/>
          </a:xfrm>
        </p:grpSpPr>
        <p:sp>
          <p:nvSpPr>
            <p:cNvPr id="42" name="Google Shape;1701;p48">
              <a:extLst>
                <a:ext uri="{FF2B5EF4-FFF2-40B4-BE49-F238E27FC236}">
                  <a16:creationId xmlns:a16="http://schemas.microsoft.com/office/drawing/2014/main" id="{40B1151F-B7FD-0033-58A3-4BE98EA49CCD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43" name="Google Shape;1702;p48">
              <a:extLst>
                <a:ext uri="{FF2B5EF4-FFF2-40B4-BE49-F238E27FC236}">
                  <a16:creationId xmlns:a16="http://schemas.microsoft.com/office/drawing/2014/main" id="{27761E09-EB1A-1443-9BF1-146ABA930FD9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3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"/>
          <p:cNvSpPr txBox="1">
            <a:spLocks noGrp="1"/>
          </p:cNvSpPr>
          <p:nvPr>
            <p:ph type="ctrTitle" idx="4294967295"/>
          </p:nvPr>
        </p:nvSpPr>
        <p:spPr>
          <a:xfrm>
            <a:off x="936139" y="2281272"/>
            <a:ext cx="7323500" cy="6220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 dirty="0" err="1">
                <a:latin typeface="Space Grotesk" panose="020B0604020202020204" charset="0"/>
                <a:cs typeface="Space Grotesk" panose="020B0604020202020204" charset="0"/>
              </a:rPr>
              <a:t>Introduction</a:t>
            </a:r>
            <a:endParaRPr sz="4000"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pace Grotesk" panose="020B0604020202020204" charset="0"/>
              <a:cs typeface="Space Grotesk" panose="020B0604020202020204" charset="0"/>
            </a:endParaRPr>
          </a:p>
        </p:txBody>
      </p:sp>
      <p:grpSp>
        <p:nvGrpSpPr>
          <p:cNvPr id="921" name="Google Shape;921;p19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928" name="Google Shape;928;p1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Space Grotesk" panose="020B0604020202020204" charset="0"/>
                <a:cs typeface="Space Grotesk" panose="020B0604020202020204" charset="0"/>
              </a:rPr>
              <a:t>3</a:t>
            </a:fld>
            <a:endParaRPr b="1">
              <a:latin typeface="Space Grotesk" panose="020B0604020202020204" charset="0"/>
              <a:cs typeface="Space Grotesk" panose="020B0604020202020204" charset="0"/>
            </a:endParaRPr>
          </a:p>
        </p:txBody>
      </p:sp>
      <p:grpSp>
        <p:nvGrpSpPr>
          <p:cNvPr id="929" name="Google Shape;929;p19"/>
          <p:cNvGrpSpPr/>
          <p:nvPr/>
        </p:nvGrpSpPr>
        <p:grpSpPr>
          <a:xfrm rot="5400000">
            <a:off x="1930986" y="-702760"/>
            <a:ext cx="711327" cy="4441016"/>
            <a:chOff x="967895" y="415018"/>
            <a:chExt cx="628714" cy="3926280"/>
          </a:xfrm>
        </p:grpSpPr>
        <p:sp>
          <p:nvSpPr>
            <p:cNvPr id="930" name="Google Shape;930;p19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name="adj" fmla="val 25183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grpSp>
          <p:nvGrpSpPr>
            <p:cNvPr id="931" name="Google Shape;931;p19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32" name="Google Shape;932;p19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avLst/>
                <a:gdLst/>
                <a:ahLst/>
                <a:cxnLst/>
                <a:rect l="l" t="t" r="r" b="b"/>
                <a:pathLst>
                  <a:path w="273811" h="163131" extrusionOk="0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674116" extrusionOk="0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10" h="674116" extrusionOk="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avLst/>
                <a:gdLst/>
                <a:ahLst/>
                <a:cxnLst/>
                <a:rect l="l" t="t" r="r" b="b"/>
                <a:pathLst>
                  <a:path w="606180" h="1508680" extrusionOk="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avLst/>
                <a:gdLst/>
                <a:ahLst/>
                <a:cxnLst/>
                <a:rect l="l" t="t" r="r" b="b"/>
                <a:pathLst>
                  <a:path w="300793" h="1508315" extrusionOk="0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avLst/>
                <a:gdLst/>
                <a:ahLst/>
                <a:cxnLst/>
                <a:rect l="l" t="t" r="r" b="b"/>
                <a:pathLst>
                  <a:path w="339470" h="148145" extrusionOk="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avLst/>
                <a:gdLst/>
                <a:ahLst/>
                <a:cxnLst/>
                <a:rect l="l" t="t" r="r" b="b"/>
                <a:pathLst>
                  <a:path w="167258" h="148082" extrusionOk="0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avLst/>
                <a:gdLst/>
                <a:ahLst/>
                <a:cxnLst/>
                <a:rect l="l" t="t" r="r" b="b"/>
                <a:pathLst>
                  <a:path w="82676" h="613536" extrusionOk="0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151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6"/>
          <p:cNvSpPr txBox="1">
            <a:spLocks noGrp="1"/>
          </p:cNvSpPr>
          <p:nvPr>
            <p:ph type="subTitle" idx="1"/>
          </p:nvPr>
        </p:nvSpPr>
        <p:spPr>
          <a:xfrm>
            <a:off x="296454" y="1528843"/>
            <a:ext cx="8551091" cy="20858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31800" indent="-342900" algn="l" rtl="0" fontAlgn="base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ETL/ELT Job Creation using Airflow</a:t>
            </a:r>
          </a:p>
          <a:p>
            <a:pPr marL="431800" indent="-342900"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Data Modeling in Postgres</a:t>
            </a:r>
          </a:p>
          <a:p>
            <a:pPr marL="431800" indent="-342900"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Dashboard Creation with Data Visualization</a:t>
            </a:r>
            <a:endParaRPr lang="id-ID" sz="2400" b="1" i="0" u="none" strike="noStrike" dirty="0">
              <a:solidFill>
                <a:srgbClr val="000000"/>
              </a:solidFill>
              <a:effectLst/>
              <a:latin typeface="Space Grotesk" panose="020B0604020202020204" charset="0"/>
              <a:cs typeface="Space Grotesk" panose="020B0604020202020204" charset="0"/>
            </a:endParaRPr>
          </a:p>
          <a:p>
            <a:pPr marL="431800" indent="-342900"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Craft a Presentation Based on Your Work</a:t>
            </a:r>
          </a:p>
        </p:txBody>
      </p:sp>
      <p:sp>
        <p:nvSpPr>
          <p:cNvPr id="3" name="Judul 2">
            <a:extLst>
              <a:ext uri="{FF2B5EF4-FFF2-40B4-BE49-F238E27FC236}">
                <a16:creationId xmlns:a16="http://schemas.microsoft.com/office/drawing/2014/main" id="{2CFC1A7D-B9FF-582B-A17F-06ECBE87B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00" y="1150246"/>
            <a:ext cx="2032000" cy="569096"/>
          </a:xfrm>
        </p:spPr>
        <p:txBody>
          <a:bodyPr/>
          <a:lstStyle/>
          <a:p>
            <a:pPr algn="l"/>
            <a:r>
              <a:rPr lang="id-ID" sz="3200" b="1" dirty="0" err="1">
                <a:latin typeface="Space Grotesk" panose="020B0604020202020204" charset="0"/>
                <a:cs typeface="Space Grotesk" panose="020B0604020202020204" charset="0"/>
              </a:rPr>
              <a:t>Task</a:t>
            </a:r>
            <a:endParaRPr lang="id-ID" sz="3200"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5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"/>
          <p:cNvSpPr txBox="1">
            <a:spLocks noGrp="1"/>
          </p:cNvSpPr>
          <p:nvPr>
            <p:ph type="ctrTitle" idx="4294967295"/>
          </p:nvPr>
        </p:nvSpPr>
        <p:spPr>
          <a:xfrm>
            <a:off x="936139" y="2281272"/>
            <a:ext cx="7323500" cy="6220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 dirty="0">
                <a:latin typeface="Space Grotesk" panose="020B0604020202020204" charset="0"/>
                <a:cs typeface="Space Grotesk" panose="020B0604020202020204" charset="0"/>
              </a:rPr>
              <a:t>Project </a:t>
            </a:r>
            <a:r>
              <a:rPr lang="id-ID" sz="4000" b="1" dirty="0" err="1">
                <a:latin typeface="Space Grotesk" panose="020B0604020202020204" charset="0"/>
                <a:cs typeface="Space Grotesk" panose="020B0604020202020204" charset="0"/>
              </a:rPr>
              <a:t>Description</a:t>
            </a:r>
            <a:endParaRPr sz="4000" b="1" dirty="0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pace Grotesk" panose="020B0604020202020204" charset="0"/>
              <a:cs typeface="Space Grotesk" panose="020B0604020202020204" charset="0"/>
            </a:endParaRPr>
          </a:p>
        </p:txBody>
      </p:sp>
      <p:grpSp>
        <p:nvGrpSpPr>
          <p:cNvPr id="921" name="Google Shape;921;p19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928" name="Google Shape;928;p1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Space Grotesk" panose="020B0604020202020204" charset="0"/>
                <a:cs typeface="Space Grotesk" panose="020B0604020202020204" charset="0"/>
              </a:rPr>
              <a:t>5</a:t>
            </a:fld>
            <a:endParaRPr b="1">
              <a:latin typeface="Space Grotesk" panose="020B0604020202020204" charset="0"/>
              <a:cs typeface="Space Grotesk" panose="020B0604020202020204" charset="0"/>
            </a:endParaRPr>
          </a:p>
        </p:txBody>
      </p:sp>
      <p:grpSp>
        <p:nvGrpSpPr>
          <p:cNvPr id="929" name="Google Shape;929;p19"/>
          <p:cNvGrpSpPr/>
          <p:nvPr/>
        </p:nvGrpSpPr>
        <p:grpSpPr>
          <a:xfrm rot="5400000">
            <a:off x="1930986" y="-702760"/>
            <a:ext cx="711327" cy="4441016"/>
            <a:chOff x="967895" y="415018"/>
            <a:chExt cx="628714" cy="3926280"/>
          </a:xfrm>
        </p:grpSpPr>
        <p:sp>
          <p:nvSpPr>
            <p:cNvPr id="930" name="Google Shape;930;p19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name="adj" fmla="val 25183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pace Grotesk" panose="020B0604020202020204" charset="0"/>
                <a:cs typeface="Space Grotesk" panose="020B0604020202020204" charset="0"/>
              </a:endParaRPr>
            </a:p>
          </p:txBody>
        </p:sp>
        <p:grpSp>
          <p:nvGrpSpPr>
            <p:cNvPr id="931" name="Google Shape;931;p19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32" name="Google Shape;932;p19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avLst/>
                <a:gdLst/>
                <a:ahLst/>
                <a:cxnLst/>
                <a:rect l="l" t="t" r="r" b="b"/>
                <a:pathLst>
                  <a:path w="273811" h="163131" extrusionOk="0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674116" extrusionOk="0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10" h="674116" extrusionOk="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avLst/>
                <a:gdLst/>
                <a:ahLst/>
                <a:cxnLst/>
                <a:rect l="l" t="t" r="r" b="b"/>
                <a:pathLst>
                  <a:path w="606180" h="1508680" extrusionOk="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avLst/>
                <a:gdLst/>
                <a:ahLst/>
                <a:cxnLst/>
                <a:rect l="l" t="t" r="r" b="b"/>
                <a:pathLst>
                  <a:path w="300793" h="1508315" extrusionOk="0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avLst/>
                <a:gdLst/>
                <a:ahLst/>
                <a:cxnLst/>
                <a:rect l="l" t="t" r="r" b="b"/>
                <a:pathLst>
                  <a:path w="339470" h="148145" extrusionOk="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avLst/>
                <a:gdLst/>
                <a:ahLst/>
                <a:cxnLst/>
                <a:rect l="l" t="t" r="r" b="b"/>
                <a:pathLst>
                  <a:path w="167258" h="148082" extrusionOk="0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avLst/>
                <a:gdLst/>
                <a:ahLst/>
                <a:cxnLst/>
                <a:rect l="l" t="t" r="r" b="b"/>
                <a:pathLst>
                  <a:path w="82676" h="613536" extrusionOk="0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Space Grotesk" panose="020B0604020202020204" charset="0"/>
                  <a:ea typeface="Calibri"/>
                  <a:cs typeface="Space Grotesk" panose="020B0604020202020204" charset="0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649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1636567" y="1101809"/>
            <a:ext cx="4175432" cy="205793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88900" algn="r" rtl="0" fontAlgn="ba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ETL/ELT Job Creation using Airflow</a:t>
            </a:r>
          </a:p>
        </p:txBody>
      </p:sp>
      <p:sp>
        <p:nvSpPr>
          <p:cNvPr id="956" name="Google Shape;956;p2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44" name="Grup 43">
            <a:extLst>
              <a:ext uri="{FF2B5EF4-FFF2-40B4-BE49-F238E27FC236}">
                <a16:creationId xmlns:a16="http://schemas.microsoft.com/office/drawing/2014/main" id="{B2096913-0CF2-1C04-FD8F-0D4DB46970C2}"/>
              </a:ext>
            </a:extLst>
          </p:cNvPr>
          <p:cNvGrpSpPr/>
          <p:nvPr/>
        </p:nvGrpSpPr>
        <p:grpSpPr>
          <a:xfrm>
            <a:off x="5897339" y="1534099"/>
            <a:ext cx="342903" cy="447293"/>
            <a:chOff x="5383888" y="1043032"/>
            <a:chExt cx="342903" cy="447293"/>
          </a:xfrm>
        </p:grpSpPr>
        <p:sp>
          <p:nvSpPr>
            <p:cNvPr id="10" name="Google Shape;1496;p48">
              <a:extLst>
                <a:ext uri="{FF2B5EF4-FFF2-40B4-BE49-F238E27FC236}">
                  <a16:creationId xmlns:a16="http://schemas.microsoft.com/office/drawing/2014/main" id="{6200ED5C-6FF2-335A-8BCB-88EEEA00CB59}"/>
                </a:ext>
              </a:extLst>
            </p:cNvPr>
            <p:cNvSpPr/>
            <p:nvPr/>
          </p:nvSpPr>
          <p:spPr>
            <a:xfrm>
              <a:off x="5411519" y="1101384"/>
              <a:ext cx="315272" cy="388941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97;p48">
              <a:extLst>
                <a:ext uri="{FF2B5EF4-FFF2-40B4-BE49-F238E27FC236}">
                  <a16:creationId xmlns:a16="http://schemas.microsoft.com/office/drawing/2014/main" id="{FCF4228E-E9F9-7008-B621-F513CE8354EB}"/>
                </a:ext>
              </a:extLst>
            </p:cNvPr>
            <p:cNvSpPr/>
            <p:nvPr/>
          </p:nvSpPr>
          <p:spPr>
            <a:xfrm>
              <a:off x="5383888" y="1064528"/>
              <a:ext cx="317310" cy="388962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98;p48">
              <a:extLst>
                <a:ext uri="{FF2B5EF4-FFF2-40B4-BE49-F238E27FC236}">
                  <a16:creationId xmlns:a16="http://schemas.microsoft.com/office/drawing/2014/main" id="{4A907EBE-6BC1-00CB-6D69-D6B12668981A}"/>
                </a:ext>
              </a:extLst>
            </p:cNvPr>
            <p:cNvSpPr/>
            <p:nvPr/>
          </p:nvSpPr>
          <p:spPr>
            <a:xfrm>
              <a:off x="5557367" y="1068100"/>
              <a:ext cx="37907" cy="37907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99;p48">
              <a:extLst>
                <a:ext uri="{FF2B5EF4-FFF2-40B4-BE49-F238E27FC236}">
                  <a16:creationId xmlns:a16="http://schemas.microsoft.com/office/drawing/2014/main" id="{8FEB0F26-DB0C-9FE8-30A8-F4B06F227879}"/>
                </a:ext>
              </a:extLst>
            </p:cNvPr>
            <p:cNvSpPr/>
            <p:nvPr/>
          </p:nvSpPr>
          <p:spPr>
            <a:xfrm>
              <a:off x="5487774" y="1068100"/>
              <a:ext cx="37886" cy="37907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00;p48">
              <a:extLst>
                <a:ext uri="{FF2B5EF4-FFF2-40B4-BE49-F238E27FC236}">
                  <a16:creationId xmlns:a16="http://schemas.microsoft.com/office/drawing/2014/main" id="{E515ADC4-1451-1944-B992-D17F5AD14213}"/>
                </a:ext>
              </a:extLst>
            </p:cNvPr>
            <p:cNvSpPr/>
            <p:nvPr/>
          </p:nvSpPr>
          <p:spPr>
            <a:xfrm>
              <a:off x="5418180" y="1068100"/>
              <a:ext cx="37886" cy="37907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01;p48">
              <a:extLst>
                <a:ext uri="{FF2B5EF4-FFF2-40B4-BE49-F238E27FC236}">
                  <a16:creationId xmlns:a16="http://schemas.microsoft.com/office/drawing/2014/main" id="{75F2A23E-95B8-FBC6-5EA8-C7AECCD412A7}"/>
                </a:ext>
              </a:extLst>
            </p:cNvPr>
            <p:cNvSpPr/>
            <p:nvPr/>
          </p:nvSpPr>
          <p:spPr>
            <a:xfrm>
              <a:off x="5434045" y="1333719"/>
              <a:ext cx="112606" cy="21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02;p48">
              <a:extLst>
                <a:ext uri="{FF2B5EF4-FFF2-40B4-BE49-F238E27FC236}">
                  <a16:creationId xmlns:a16="http://schemas.microsoft.com/office/drawing/2014/main" id="{AAFA8198-3853-DE76-C8A3-948D57A1CA3A}"/>
                </a:ext>
              </a:extLst>
            </p:cNvPr>
            <p:cNvSpPr/>
            <p:nvPr/>
          </p:nvSpPr>
          <p:spPr>
            <a:xfrm>
              <a:off x="5434045" y="1287134"/>
              <a:ext cx="214958" cy="21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03;p48">
              <a:extLst>
                <a:ext uri="{FF2B5EF4-FFF2-40B4-BE49-F238E27FC236}">
                  <a16:creationId xmlns:a16="http://schemas.microsoft.com/office/drawing/2014/main" id="{7F849606-4E80-7F67-A951-2B7E4793569F}"/>
                </a:ext>
              </a:extLst>
            </p:cNvPr>
            <p:cNvSpPr/>
            <p:nvPr/>
          </p:nvSpPr>
          <p:spPr>
            <a:xfrm>
              <a:off x="5434045" y="1241075"/>
              <a:ext cx="214958" cy="21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04;p48">
              <a:extLst>
                <a:ext uri="{FF2B5EF4-FFF2-40B4-BE49-F238E27FC236}">
                  <a16:creationId xmlns:a16="http://schemas.microsoft.com/office/drawing/2014/main" id="{00BA64F3-79F0-ADC6-EE0D-9D8373F9D2CF}"/>
                </a:ext>
              </a:extLst>
            </p:cNvPr>
            <p:cNvSpPr/>
            <p:nvPr/>
          </p:nvSpPr>
          <p:spPr>
            <a:xfrm>
              <a:off x="5434045" y="1194511"/>
              <a:ext cx="214958" cy="21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05;p48">
              <a:extLst>
                <a:ext uri="{FF2B5EF4-FFF2-40B4-BE49-F238E27FC236}">
                  <a16:creationId xmlns:a16="http://schemas.microsoft.com/office/drawing/2014/main" id="{FF5D3CB4-7A31-4EA0-EBD8-02721A32392A}"/>
                </a:ext>
              </a:extLst>
            </p:cNvPr>
            <p:cNvSpPr/>
            <p:nvPr/>
          </p:nvSpPr>
          <p:spPr>
            <a:xfrm>
              <a:off x="5626982" y="1068100"/>
              <a:ext cx="37886" cy="37907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06;p48">
              <a:extLst>
                <a:ext uri="{FF2B5EF4-FFF2-40B4-BE49-F238E27FC236}">
                  <a16:creationId xmlns:a16="http://schemas.microsoft.com/office/drawing/2014/main" id="{C18E35ED-CB77-D685-4813-6DD7803B5F20}"/>
                </a:ext>
              </a:extLst>
            </p:cNvPr>
            <p:cNvSpPr/>
            <p:nvPr/>
          </p:nvSpPr>
          <p:spPr>
            <a:xfrm>
              <a:off x="5438142" y="1043032"/>
              <a:ext cx="21" cy="43013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07;p48">
              <a:extLst>
                <a:ext uri="{FF2B5EF4-FFF2-40B4-BE49-F238E27FC236}">
                  <a16:creationId xmlns:a16="http://schemas.microsoft.com/office/drawing/2014/main" id="{4C0D7013-560A-5E36-523E-51F1BF9193A3}"/>
                </a:ext>
              </a:extLst>
            </p:cNvPr>
            <p:cNvSpPr/>
            <p:nvPr/>
          </p:nvSpPr>
          <p:spPr>
            <a:xfrm>
              <a:off x="5507736" y="1043032"/>
              <a:ext cx="21" cy="43013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08;p48">
              <a:extLst>
                <a:ext uri="{FF2B5EF4-FFF2-40B4-BE49-F238E27FC236}">
                  <a16:creationId xmlns:a16="http://schemas.microsoft.com/office/drawing/2014/main" id="{7542CA90-F4E6-549D-8640-532B3341A886}"/>
                </a:ext>
              </a:extLst>
            </p:cNvPr>
            <p:cNvSpPr/>
            <p:nvPr/>
          </p:nvSpPr>
          <p:spPr>
            <a:xfrm>
              <a:off x="5577329" y="1043032"/>
              <a:ext cx="21" cy="43013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09;p48">
              <a:extLst>
                <a:ext uri="{FF2B5EF4-FFF2-40B4-BE49-F238E27FC236}">
                  <a16:creationId xmlns:a16="http://schemas.microsoft.com/office/drawing/2014/main" id="{4CF85519-1E75-388F-CBA7-9EE28E5DB61A}"/>
                </a:ext>
              </a:extLst>
            </p:cNvPr>
            <p:cNvSpPr/>
            <p:nvPr/>
          </p:nvSpPr>
          <p:spPr>
            <a:xfrm>
              <a:off x="5646943" y="1043032"/>
              <a:ext cx="21" cy="43013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DB9697E8-5AA1-A28F-25AD-D8CF80B1185C}"/>
              </a:ext>
            </a:extLst>
          </p:cNvPr>
          <p:cNvGrpSpPr/>
          <p:nvPr/>
        </p:nvGrpSpPr>
        <p:grpSpPr>
          <a:xfrm>
            <a:off x="6150277" y="1328870"/>
            <a:ext cx="366458" cy="366437"/>
            <a:chOff x="5636826" y="837803"/>
            <a:chExt cx="366458" cy="366437"/>
          </a:xfrm>
        </p:grpSpPr>
        <p:sp>
          <p:nvSpPr>
            <p:cNvPr id="25" name="Google Shape;1566;p48">
              <a:extLst>
                <a:ext uri="{FF2B5EF4-FFF2-40B4-BE49-F238E27FC236}">
                  <a16:creationId xmlns:a16="http://schemas.microsoft.com/office/drawing/2014/main" id="{91D8DCB8-AB88-D756-2326-581C707A2F68}"/>
                </a:ext>
              </a:extLst>
            </p:cNvPr>
            <p:cNvSpPr/>
            <p:nvPr/>
          </p:nvSpPr>
          <p:spPr>
            <a:xfrm>
              <a:off x="5876852" y="837803"/>
              <a:ext cx="126432" cy="126432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67;p48">
              <a:extLst>
                <a:ext uri="{FF2B5EF4-FFF2-40B4-BE49-F238E27FC236}">
                  <a16:creationId xmlns:a16="http://schemas.microsoft.com/office/drawing/2014/main" id="{5A6B4353-735A-C395-38CB-87927D044575}"/>
                </a:ext>
              </a:extLst>
            </p:cNvPr>
            <p:cNvSpPr/>
            <p:nvPr/>
          </p:nvSpPr>
          <p:spPr>
            <a:xfrm>
              <a:off x="5717703" y="941689"/>
              <a:ext cx="220064" cy="220085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68;p48">
              <a:extLst>
                <a:ext uri="{FF2B5EF4-FFF2-40B4-BE49-F238E27FC236}">
                  <a16:creationId xmlns:a16="http://schemas.microsoft.com/office/drawing/2014/main" id="{AD839B68-3DC2-80D1-16B2-5E3B1E2BEC68}"/>
                </a:ext>
              </a:extLst>
            </p:cNvPr>
            <p:cNvSpPr/>
            <p:nvPr/>
          </p:nvSpPr>
          <p:spPr>
            <a:xfrm>
              <a:off x="5636826" y="877727"/>
              <a:ext cx="326534" cy="326513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69;p48">
              <a:extLst>
                <a:ext uri="{FF2B5EF4-FFF2-40B4-BE49-F238E27FC236}">
                  <a16:creationId xmlns:a16="http://schemas.microsoft.com/office/drawing/2014/main" id="{DC769BCF-F353-48DE-8E41-E9FFD0333F59}"/>
                </a:ext>
              </a:extLst>
            </p:cNvPr>
            <p:cNvSpPr/>
            <p:nvPr/>
          </p:nvSpPr>
          <p:spPr>
            <a:xfrm>
              <a:off x="5679313" y="903299"/>
              <a:ext cx="220064" cy="220085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70;p48">
              <a:extLst>
                <a:ext uri="{FF2B5EF4-FFF2-40B4-BE49-F238E27FC236}">
                  <a16:creationId xmlns:a16="http://schemas.microsoft.com/office/drawing/2014/main" id="{2EB15DD2-3C59-98AB-7259-BD9ED8480765}"/>
                </a:ext>
              </a:extLst>
            </p:cNvPr>
            <p:cNvSpPr/>
            <p:nvPr/>
          </p:nvSpPr>
          <p:spPr>
            <a:xfrm>
              <a:off x="5646050" y="1157655"/>
              <a:ext cx="37381" cy="37381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71;p48">
              <a:extLst>
                <a:ext uri="{FF2B5EF4-FFF2-40B4-BE49-F238E27FC236}">
                  <a16:creationId xmlns:a16="http://schemas.microsoft.com/office/drawing/2014/main" id="{1C8148F7-FAFC-428D-1F52-65B2A31581F7}"/>
                </a:ext>
              </a:extLst>
            </p:cNvPr>
            <p:cNvSpPr/>
            <p:nvPr/>
          </p:nvSpPr>
          <p:spPr>
            <a:xfrm>
              <a:off x="5654224" y="1101363"/>
              <a:ext cx="85500" cy="85479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06559734-2015-D434-2ADC-93069E1CB49A}"/>
              </a:ext>
            </a:extLst>
          </p:cNvPr>
          <p:cNvGrpSpPr/>
          <p:nvPr/>
        </p:nvGrpSpPr>
        <p:grpSpPr>
          <a:xfrm>
            <a:off x="5917206" y="2444102"/>
            <a:ext cx="369526" cy="268183"/>
            <a:chOff x="5937767" y="1213191"/>
            <a:chExt cx="369526" cy="268183"/>
          </a:xfrm>
        </p:grpSpPr>
        <p:sp>
          <p:nvSpPr>
            <p:cNvPr id="32" name="Google Shape;1695;p48">
              <a:extLst>
                <a:ext uri="{FF2B5EF4-FFF2-40B4-BE49-F238E27FC236}">
                  <a16:creationId xmlns:a16="http://schemas.microsoft.com/office/drawing/2014/main" id="{E65E3538-D3C4-FBBC-DEEC-899792782A1E}"/>
                </a:ext>
              </a:extLst>
            </p:cNvPr>
            <p:cNvSpPr/>
            <p:nvPr/>
          </p:nvSpPr>
          <p:spPr>
            <a:xfrm>
              <a:off x="5937767" y="1213191"/>
              <a:ext cx="369526" cy="268183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96;p48">
              <a:extLst>
                <a:ext uri="{FF2B5EF4-FFF2-40B4-BE49-F238E27FC236}">
                  <a16:creationId xmlns:a16="http://schemas.microsoft.com/office/drawing/2014/main" id="{A88BE2EB-A9E8-2852-5455-9D5FF6E62E75}"/>
                </a:ext>
              </a:extLst>
            </p:cNvPr>
            <p:cNvSpPr/>
            <p:nvPr/>
          </p:nvSpPr>
          <p:spPr>
            <a:xfrm>
              <a:off x="5969496" y="1337564"/>
              <a:ext cx="65013" cy="111577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97;p48">
              <a:extLst>
                <a:ext uri="{FF2B5EF4-FFF2-40B4-BE49-F238E27FC236}">
                  <a16:creationId xmlns:a16="http://schemas.microsoft.com/office/drawing/2014/main" id="{8CF8F13F-AD03-ABE8-FF12-528B8DCCE5E5}"/>
                </a:ext>
              </a:extLst>
            </p:cNvPr>
            <p:cNvSpPr/>
            <p:nvPr/>
          </p:nvSpPr>
          <p:spPr>
            <a:xfrm>
              <a:off x="6228958" y="1337564"/>
              <a:ext cx="65013" cy="111577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98;p48">
              <a:extLst>
                <a:ext uri="{FF2B5EF4-FFF2-40B4-BE49-F238E27FC236}">
                  <a16:creationId xmlns:a16="http://schemas.microsoft.com/office/drawing/2014/main" id="{F95E70E8-480D-C0D1-CCA5-FB08218BC4B3}"/>
                </a:ext>
              </a:extLst>
            </p:cNvPr>
            <p:cNvSpPr/>
            <p:nvPr/>
          </p:nvSpPr>
          <p:spPr>
            <a:xfrm>
              <a:off x="6055983" y="1214725"/>
              <a:ext cx="65013" cy="234416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99;p48">
              <a:extLst>
                <a:ext uri="{FF2B5EF4-FFF2-40B4-BE49-F238E27FC236}">
                  <a16:creationId xmlns:a16="http://schemas.microsoft.com/office/drawing/2014/main" id="{C1370917-98A4-562B-7DEF-5A714CC8872C}"/>
                </a:ext>
              </a:extLst>
            </p:cNvPr>
            <p:cNvSpPr/>
            <p:nvPr/>
          </p:nvSpPr>
          <p:spPr>
            <a:xfrm>
              <a:off x="6142471" y="1274106"/>
              <a:ext cx="65013" cy="175034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rup 40">
            <a:extLst>
              <a:ext uri="{FF2B5EF4-FFF2-40B4-BE49-F238E27FC236}">
                <a16:creationId xmlns:a16="http://schemas.microsoft.com/office/drawing/2014/main" id="{381E0ED8-3F5A-3DBA-33FE-83BA83F402EB}"/>
              </a:ext>
            </a:extLst>
          </p:cNvPr>
          <p:cNvGrpSpPr/>
          <p:nvPr/>
        </p:nvGrpSpPr>
        <p:grpSpPr>
          <a:xfrm>
            <a:off x="5905018" y="2049021"/>
            <a:ext cx="369505" cy="268183"/>
            <a:chOff x="5391567" y="1600289"/>
            <a:chExt cx="369505" cy="268183"/>
          </a:xfrm>
        </p:grpSpPr>
        <p:sp>
          <p:nvSpPr>
            <p:cNvPr id="38" name="Google Shape;1701;p48">
              <a:extLst>
                <a:ext uri="{FF2B5EF4-FFF2-40B4-BE49-F238E27FC236}">
                  <a16:creationId xmlns:a16="http://schemas.microsoft.com/office/drawing/2014/main" id="{A1618110-9757-DAD1-6D26-937E235C41E3}"/>
                </a:ext>
              </a:extLst>
            </p:cNvPr>
            <p:cNvSpPr/>
            <p:nvPr/>
          </p:nvSpPr>
          <p:spPr>
            <a:xfrm>
              <a:off x="5391567" y="1600289"/>
              <a:ext cx="369505" cy="268183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02;p48">
              <a:extLst>
                <a:ext uri="{FF2B5EF4-FFF2-40B4-BE49-F238E27FC236}">
                  <a16:creationId xmlns:a16="http://schemas.microsoft.com/office/drawing/2014/main" id="{ABEB8E76-9E6C-28A4-2FD0-0B01A8E12BE5}"/>
                </a:ext>
              </a:extLst>
            </p:cNvPr>
            <p:cNvSpPr/>
            <p:nvPr/>
          </p:nvSpPr>
          <p:spPr>
            <a:xfrm>
              <a:off x="5427393" y="1639709"/>
              <a:ext cx="297873" cy="179636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727;p48">
            <a:extLst>
              <a:ext uri="{FF2B5EF4-FFF2-40B4-BE49-F238E27FC236}">
                <a16:creationId xmlns:a16="http://schemas.microsoft.com/office/drawing/2014/main" id="{7349D7E4-BF23-E6EC-182B-354B7E9E5349}"/>
              </a:ext>
            </a:extLst>
          </p:cNvPr>
          <p:cNvSpPr/>
          <p:nvPr/>
        </p:nvSpPr>
        <p:spPr>
          <a:xfrm>
            <a:off x="5917206" y="2773200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5"/>
          <p:cNvSpPr txBox="1">
            <a:spLocks noGrp="1"/>
          </p:cNvSpPr>
          <p:nvPr>
            <p:ph type="ctrTitle" idx="4294967295"/>
          </p:nvPr>
        </p:nvSpPr>
        <p:spPr>
          <a:xfrm>
            <a:off x="245700" y="-287800"/>
            <a:ext cx="382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>
                <a:solidFill>
                  <a:schemeClr val="lt1"/>
                </a:solidFill>
              </a:rPr>
              <a:t>Struktur Folder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894" name="Google Shape;894;p1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7AA5FF68-C590-1E7A-987C-F7D06535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762" y="292100"/>
            <a:ext cx="2136338" cy="45600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482767" y="61300"/>
            <a:ext cx="1113200" cy="624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DAG</a:t>
            </a:r>
            <a:endParaRPr dirty="0"/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ECC57BB7-8E63-69C9-C377-17D565E70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67" y="670753"/>
            <a:ext cx="3373931" cy="4373033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A496CA2D-F515-D351-77BB-AC22E4BB1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50" y="670753"/>
            <a:ext cx="4330310" cy="43202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482767" y="61300"/>
            <a:ext cx="1113200" cy="624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DAG</a:t>
            </a:r>
            <a:endParaRPr dirty="0"/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08746F99-C7BC-0129-6C68-FC756C86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7" y="847441"/>
            <a:ext cx="3965062" cy="3031848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5CE2BEC5-92B9-E8DA-7C88-C463A143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595" y="847441"/>
            <a:ext cx="4941872" cy="30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27574"/>
      </p:ext>
    </p:extLst>
  </p:cSld>
  <p:clrMapOvr>
    <a:masterClrMapping/>
  </p:clrMapOvr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141</Words>
  <Application>Microsoft Office PowerPoint</Application>
  <PresentationFormat>Peragaan Layar (16:9)</PresentationFormat>
  <Paragraphs>50</Paragraphs>
  <Slides>17</Slides>
  <Notes>17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17</vt:i4>
      </vt:variant>
    </vt:vector>
  </HeadingPairs>
  <TitlesOfParts>
    <vt:vector size="25" baseType="lpstr">
      <vt:lpstr>Space Grotesk</vt:lpstr>
      <vt:lpstr>Montserrat</vt:lpstr>
      <vt:lpstr>Arial Rounded MT Bold</vt:lpstr>
      <vt:lpstr>Calibri</vt:lpstr>
      <vt:lpstr>Wingdings</vt:lpstr>
      <vt:lpstr>Arial</vt:lpstr>
      <vt:lpstr>Space Grotesk Light</vt:lpstr>
      <vt:lpstr>Bianca template</vt:lpstr>
      <vt:lpstr>Presentasi PowerPoint</vt:lpstr>
      <vt:lpstr>Headline</vt:lpstr>
      <vt:lpstr>Introduction</vt:lpstr>
      <vt:lpstr>Task</vt:lpstr>
      <vt:lpstr>Project Description</vt:lpstr>
      <vt:lpstr>ETL/ELT Job Creation using Airflow</vt:lpstr>
      <vt:lpstr>Struktur Folder</vt:lpstr>
      <vt:lpstr>DAG</vt:lpstr>
      <vt:lpstr>DAG</vt:lpstr>
      <vt:lpstr>DAG</vt:lpstr>
      <vt:lpstr>Presentasi PowerPoint</vt:lpstr>
      <vt:lpstr>Presentasi PowerPoint</vt:lpstr>
      <vt:lpstr>Presentasi PowerPoint</vt:lpstr>
      <vt:lpstr>Dashboard Creation with Data Visualization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Erra Arsita</dc:creator>
  <cp:lastModifiedBy>asus -</cp:lastModifiedBy>
  <cp:revision>10</cp:revision>
  <dcterms:modified xsi:type="dcterms:W3CDTF">2023-12-08T12:37:43Z</dcterms:modified>
</cp:coreProperties>
</file>