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7" r:id="rId4"/>
    <p:sldId id="262" r:id="rId5"/>
    <p:sldId id="258" r:id="rId6"/>
    <p:sldId id="259" r:id="rId7"/>
    <p:sldId id="25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2707958"/>
            <a:ext cx="9144000" cy="1655762"/>
          </a:xfrm>
        </p:spPr>
        <p:txBody>
          <a:bodyPr>
            <a:noAutofit/>
          </a:bodyPr>
          <a:p>
            <a:r>
              <a:rPr lang="tr-TR" altLang="en-US" sz="5000"/>
              <a:t>11/B-26 Eren UMUÇ</a:t>
            </a:r>
            <a:br>
              <a:rPr lang="tr-TR" altLang="en-US" sz="5000"/>
            </a:br>
            <a:endParaRPr lang="tr-TR" altLang="en-US" sz="5000"/>
          </a:p>
          <a:p>
            <a:r>
              <a:rPr lang="tr-TR" altLang="en-US" sz="5000"/>
              <a:t>Nuvoton M031FB0AE Geliştirme kartı tanıtım dökümanıdır.</a:t>
            </a:r>
            <a:endParaRPr lang="tr-TR" altLang="en-US" sz="5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106930" y="0"/>
            <a:ext cx="7978140" cy="25069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36320" y="6065520"/>
            <a:ext cx="976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/>
              <a:t>B</a:t>
            </a:r>
            <a:r>
              <a:rPr lang="en-US"/>
              <a:t>u belge geliştirdiğimiz kartın özelliklerini temel düzeyde gösteren bir dokümandır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nsonhaliolmazsaananıskti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0" y="6350"/>
            <a:ext cx="9563735" cy="685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0" y="635"/>
            <a:ext cx="68675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altkat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üstkat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ill Of Materials ERENLASTTTT]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0"/>
            <a:ext cx="4846320" cy="5698490"/>
          </a:xfrm>
          <a:prstGeom prst="rect">
            <a:avLst/>
          </a:prstGeom>
        </p:spPr>
      </p:pic>
      <p:pic>
        <p:nvPicPr>
          <p:cNvPr id="7" name="Picture 6" descr="Bill Of Materials ERENLASTTTT]-2"/>
          <p:cNvPicPr>
            <a:picLocks noChangeAspect="1"/>
          </p:cNvPicPr>
          <p:nvPr/>
        </p:nvPicPr>
        <p:blipFill>
          <a:blip r:embed="rId2"/>
          <a:srcRect r="164" b="75741"/>
          <a:stretch>
            <a:fillRect/>
          </a:stretch>
        </p:blipFill>
        <p:spPr>
          <a:xfrm>
            <a:off x="3575050" y="5698490"/>
            <a:ext cx="4846320" cy="1159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1430" y="1419225"/>
            <a:ext cx="441579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8430" y="1419225"/>
            <a:ext cx="46501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Presentation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Eren</cp:lastModifiedBy>
  <cp:revision>5</cp:revision>
  <dcterms:created xsi:type="dcterms:W3CDTF">2023-04-26T17:45:00Z</dcterms:created>
  <dcterms:modified xsi:type="dcterms:W3CDTF">2023-04-26T19:19:05Z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06D59131C07D461180F62B3E6C427544</vt:lpwstr>
  </property>
  <property fmtid="{D5CDD505-2E9C-101B-9397-08002B2CF9AE}" pid="3" name="KSOProductBuildVer">
    <vt:lpwstr>1033-11.2.0.11536</vt:lpwstr>
  </property>
</Properties>
</file>