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7DC16-F643-4329-84B0-156CACC4A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TheWarehouse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6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A676847A-0DA5-4773-926F-7D26D11D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Category</a:t>
            </a:r>
            <a:r>
              <a:rPr lang="fr-FR" dirty="0">
                <a:solidFill>
                  <a:schemeClr val="accent2"/>
                </a:solidFill>
              </a:rPr>
              <a:t> management interface</a:t>
            </a: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E6662C22-CC4F-4885-B424-7D84845414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049" y="1844858"/>
            <a:ext cx="5059363" cy="2303087"/>
          </a:xfrm>
        </p:spPr>
      </p:pic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CB23731B-5175-4DCF-A3E4-85C74EC44B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9" y="1835176"/>
            <a:ext cx="5065712" cy="2312769"/>
          </a:xfr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130603F-A5E1-4D71-9231-231F3D8D2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2" y="4403071"/>
            <a:ext cx="5059363" cy="23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34804-0915-4CEC-A1BC-2FCEE94D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Invoice</a:t>
            </a:r>
            <a:r>
              <a:rPr lang="fr-FR" dirty="0">
                <a:solidFill>
                  <a:schemeClr val="accent2"/>
                </a:solidFill>
              </a:rPr>
              <a:t> management interface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78AE60F-4221-4E86-8AB9-B6616B684C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885686"/>
            <a:ext cx="5059363" cy="2308821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9A153B6-5059-43A2-A21D-5AC7FDB24F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700" y="1885686"/>
            <a:ext cx="5065712" cy="2308002"/>
          </a:xfr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6DA6B4-7BC8-4709-A6D8-14C344118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011" y="4354121"/>
            <a:ext cx="5449079" cy="23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F8FB5-4930-432E-ABD0-73AF8926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Product management interface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BED3F2E-D41C-4266-812A-F92301F3B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399" y="1672292"/>
            <a:ext cx="5059363" cy="2303087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7FF43E2-93E0-41A0-96D4-EE8D12CE5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9" y="1672292"/>
            <a:ext cx="5065712" cy="23117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01B85E-790B-46EA-A4F2-A6BECAE5B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128" y="4135897"/>
            <a:ext cx="6513096" cy="24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9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666B-03DE-460F-943F-EE063DF0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Supplier management interface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C763E71-8F84-46C7-AEEE-E432C991FB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1313" y="1868386"/>
            <a:ext cx="5059363" cy="2310516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D755C50-8464-4008-B139-7D60577A9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45" y="1868386"/>
            <a:ext cx="5065712" cy="2315435"/>
          </a:xfr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9874DE-D43B-4ACA-AA93-C20D6EFE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75" y="4435215"/>
            <a:ext cx="5486401" cy="23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E89C-FC1E-48AA-BAEF-44B01CD4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User management interface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913DDB8-1C23-4E6C-834D-42402AB142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0275" y="1580050"/>
            <a:ext cx="5059363" cy="2293973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7622B71-9E1A-4E4A-9DB3-5D5E50A2D4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0676" y="1576752"/>
            <a:ext cx="5065712" cy="2300569"/>
          </a:xfr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6CC772-6553-46B4-914C-54A4613E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68" y="4042611"/>
            <a:ext cx="5743074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E24AD-52CC-4C5F-8B08-FBB252CF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MCD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8F16C20-7B32-49F8-8E92-369505000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731963"/>
            <a:ext cx="10870768" cy="4724821"/>
          </a:xfrm>
        </p:spPr>
      </p:pic>
    </p:spTree>
    <p:extLst>
      <p:ext uri="{BB962C8B-B14F-4D97-AF65-F5344CB8AC3E}">
        <p14:creationId xmlns:p14="http://schemas.microsoft.com/office/powerpoint/2010/main" val="38829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35121-74A7-4378-B923-E2C71056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solidFill>
                  <a:schemeClr val="accent2"/>
                </a:solidFill>
              </a:rPr>
              <a:t>Summary</a:t>
            </a:r>
            <a:endParaRPr lang="fr-FR" b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1E9B9-C7FE-41AB-91F2-FC877182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64090"/>
            <a:ext cx="10353762" cy="1794522"/>
          </a:xfrm>
        </p:spPr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Design</a:t>
            </a:r>
          </a:p>
          <a:p>
            <a:r>
              <a:rPr lang="fr-FR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55122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D11DB-F371-4453-AE7A-BE48B687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3004"/>
            <a:ext cx="10353762" cy="970450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Introduction to the </a:t>
            </a:r>
            <a:r>
              <a:rPr lang="fr-FR" dirty="0" err="1">
                <a:solidFill>
                  <a:schemeClr val="accent2"/>
                </a:solidFill>
              </a:rPr>
              <a:t>plateform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2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462BB-6F79-4722-AFC0-D08AFA6C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71665"/>
            <a:ext cx="10353762" cy="970450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5589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9D884-45C6-4094-BA56-1D4D2005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Landing page &amp; Login page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D975091-31F3-4CF6-9AFF-632CAD0384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1821" y="2107695"/>
            <a:ext cx="4875213" cy="3218402"/>
          </a:xfrm>
        </p:spPr>
      </p:pic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BF8615-0076-4219-B064-D5B1C887D2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4968" y="2107695"/>
            <a:ext cx="4895850" cy="3218402"/>
          </a:xfrm>
        </p:spPr>
      </p:pic>
    </p:spTree>
    <p:extLst>
      <p:ext uri="{BB962C8B-B14F-4D97-AF65-F5344CB8AC3E}">
        <p14:creationId xmlns:p14="http://schemas.microsoft.com/office/powerpoint/2010/main" val="17377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EC51F-B4AB-4380-8D4F-CD040896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Superuser</a:t>
            </a:r>
            <a:r>
              <a:rPr lang="fr-FR" dirty="0">
                <a:solidFill>
                  <a:schemeClr val="accent2"/>
                </a:solidFill>
              </a:rPr>
              <a:t> menu interface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E097E5-2D7D-4F58-A6A3-E3EBA6123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952" y="1731963"/>
            <a:ext cx="8866570" cy="4059237"/>
          </a:xfrm>
        </p:spPr>
      </p:pic>
    </p:spTree>
    <p:extLst>
      <p:ext uri="{BB962C8B-B14F-4D97-AF65-F5344CB8AC3E}">
        <p14:creationId xmlns:p14="http://schemas.microsoft.com/office/powerpoint/2010/main" val="54768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D6DE7-7506-4A30-ACF1-AE18BFAA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Manager menu interface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A1089F-DD74-4E69-A9E8-1E72EFF6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697" y="1731963"/>
            <a:ext cx="8895080" cy="4059237"/>
          </a:xfrm>
        </p:spPr>
      </p:pic>
    </p:spTree>
    <p:extLst>
      <p:ext uri="{BB962C8B-B14F-4D97-AF65-F5344CB8AC3E}">
        <p14:creationId xmlns:p14="http://schemas.microsoft.com/office/powerpoint/2010/main" val="224466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540DF-7E9D-474B-AAA1-83CEC8AD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Sales </a:t>
            </a:r>
            <a:r>
              <a:rPr lang="fr-FR" dirty="0" err="1">
                <a:solidFill>
                  <a:schemeClr val="accent2"/>
                </a:solidFill>
              </a:rPr>
              <a:t>operator</a:t>
            </a:r>
            <a:r>
              <a:rPr lang="fr-FR" dirty="0">
                <a:solidFill>
                  <a:schemeClr val="accent2"/>
                </a:solidFill>
              </a:rPr>
              <a:t> menu interface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83A981-8706-47F7-9A95-F7F737FC9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434" y="1731963"/>
            <a:ext cx="8901606" cy="4059237"/>
          </a:xfrm>
        </p:spPr>
      </p:pic>
    </p:spTree>
    <p:extLst>
      <p:ext uri="{BB962C8B-B14F-4D97-AF65-F5344CB8AC3E}">
        <p14:creationId xmlns:p14="http://schemas.microsoft.com/office/powerpoint/2010/main" val="413300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0FE67-3950-4AC3-9377-C655FF83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Brand management interface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8FE3F7-F50D-45BC-BE10-9E4B00F0596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5960" r="5960"/>
          <a:stretch/>
        </p:blipFill>
        <p:spPr>
          <a:xfrm>
            <a:off x="1018101" y="1938917"/>
            <a:ext cx="5072065" cy="2215989"/>
          </a:xfrm>
        </p:spPr>
      </p:pic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A7E733-0CAF-43CA-9C80-A66DD1AE7486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6193" r="6193"/>
          <a:stretch/>
        </p:blipFill>
        <p:spPr>
          <a:xfrm>
            <a:off x="2614863" y="4509288"/>
            <a:ext cx="6593305" cy="1903560"/>
          </a:xfrm>
        </p:spPr>
      </p:pic>
      <p:pic>
        <p:nvPicPr>
          <p:cNvPr id="25" name="Espace réservé pour une image 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FDBCF0A-9643-4E8E-8C59-67F5D0713A8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6117" r="6117"/>
          <a:stretch>
            <a:fillRect/>
          </a:stretch>
        </p:blipFill>
        <p:spPr>
          <a:xfrm>
            <a:off x="6096000" y="1934432"/>
            <a:ext cx="5072066" cy="2220474"/>
          </a:xfrm>
        </p:spPr>
      </p:pic>
    </p:spTree>
    <p:extLst>
      <p:ext uri="{BB962C8B-B14F-4D97-AF65-F5344CB8AC3E}">
        <p14:creationId xmlns:p14="http://schemas.microsoft.com/office/powerpoint/2010/main" val="236412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60</TotalTime>
  <Words>44</Words>
  <Application>Microsoft Office PowerPoint</Application>
  <PresentationFormat>Grand écran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Calisto MT</vt:lpstr>
      <vt:lpstr>Wingdings 2</vt:lpstr>
      <vt:lpstr>Ardoise</vt:lpstr>
      <vt:lpstr>TheWarehouse</vt:lpstr>
      <vt:lpstr>Summary</vt:lpstr>
      <vt:lpstr>Introduction to the plateform</vt:lpstr>
      <vt:lpstr>Design</vt:lpstr>
      <vt:lpstr>Landing page &amp; Login page</vt:lpstr>
      <vt:lpstr>Superuser menu interface</vt:lpstr>
      <vt:lpstr>Manager menu interface</vt:lpstr>
      <vt:lpstr>Sales operator menu interface</vt:lpstr>
      <vt:lpstr>Brand management interface</vt:lpstr>
      <vt:lpstr>Category management interface</vt:lpstr>
      <vt:lpstr>Invoice management interface </vt:lpstr>
      <vt:lpstr>Product management interface</vt:lpstr>
      <vt:lpstr>Supplier management interface</vt:lpstr>
      <vt:lpstr>User management interface</vt:lpstr>
      <vt:lpstr>MCD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TheWarehouse</dc:title>
  <dc:creator>ISMAIL ERREGOUI</dc:creator>
  <cp:lastModifiedBy>ISMAIL ERREGOUI</cp:lastModifiedBy>
  <cp:revision>2</cp:revision>
  <dcterms:created xsi:type="dcterms:W3CDTF">2022-03-26T08:51:25Z</dcterms:created>
  <dcterms:modified xsi:type="dcterms:W3CDTF">2022-03-26T10:44:21Z</dcterms:modified>
</cp:coreProperties>
</file>