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07fcae83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07fcae83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0c26e1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0c26e1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0c26e1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0c26e1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0c26e1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0c26e1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c0c26e1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c0c26e1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c0c26e1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c0c26e1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c0c26e16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c0c26e16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c0c26e16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c0c26e16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0c26e16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0c26e1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0c26e16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0c26e16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07fcae83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07fcae83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07fcae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07fcae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07fcae83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07fcae83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07fcae8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07fcae8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07fcae8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07fcae8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07fcae8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07fcae8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07fcae8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07fcae8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07fcae8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07fcae8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Εργασια Γραφικων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Καλτσόπουλος Ερρίκος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Κούπα  (½)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83493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Κούπα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δημιουργία</a:t>
            </a:r>
            <a:r>
              <a:rPr lang="el" sz="1400"/>
              <a:t> απλού κύκλου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επέκταση του κύκλου κατα τον άξονα Ζ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επιλογή του  κάτω μέρους της  κούπας και προσθήκη πάτου(face)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subdivision modifier και smooth για να γίνει πιο λεία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025" y="1959425"/>
            <a:ext cx="2590800" cy="11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025" y="3047050"/>
            <a:ext cx="2590800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Κούπα </a:t>
            </a:r>
            <a:r>
              <a:rPr lang="el"/>
              <a:t>(2/2)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Χερούλια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Επιλογή δύο μεσαίων faces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Bridge edge loops (για την τρύπα)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913" y="2078875"/>
            <a:ext cx="23717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Tραπέζι 1/2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647800" y="1853850"/>
            <a:ext cx="7688700" cy="22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Χρήση του κύβου για την δημιουργία του πάνω μέρους και των ποδιών του τραπεζιού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Scale κατα τον άξονα Ζ ,Χ για να δώσουμε το σχήμα,μήκος του τραπεζίου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Nodes με το Image texture</a:t>
            </a:r>
            <a:endParaRPr sz="1400"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4796" r="2421" t="0"/>
          <a:stretch/>
        </p:blipFill>
        <p:spPr>
          <a:xfrm>
            <a:off x="4629925" y="3064875"/>
            <a:ext cx="378822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Tραπέζι 2/2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Χρήση του κύβου για την δημιουργία των ποδιών του τραπεζιού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Scale μέχρι να έχει τον όγκο ενός ποδιού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Επιλογή του κάτω μέρος του κύβου(face)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Απλό  τράβηγμα προς τα κάτω ώστε να έχει και το κατάλληλο ύψος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Mirror modifier για την δημιουργία των υπόλοιπων πόδιων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χρήση Nodes με το Image texture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975" y="2253350"/>
            <a:ext cx="1006925" cy="18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Μπάλα (</a:t>
            </a:r>
            <a:r>
              <a:rPr lang="el"/>
              <a:t>1/2</a:t>
            </a:r>
            <a:r>
              <a:rPr lang="el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9450" y="2078875"/>
            <a:ext cx="7688700" cy="22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Τruncated icosahedron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Δημιουργία</a:t>
            </a:r>
            <a:r>
              <a:rPr lang="el" sz="1400"/>
              <a:t> νέου material για το άσπρο χρώμα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Eπιλογή των  πεντάγωνων και δημιουργία νεου material για το μάυρο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Επιλογή των άκρων κάθε πεντάγωνου και εξάγωνου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Με το scale δημιουγούμε εσοχές για τις ραφές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smooth και smooth vertex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525" y="2064825"/>
            <a:ext cx="1004633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3525" y="3078675"/>
            <a:ext cx="1004625" cy="99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Mπάλα (2/2)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Διαγραφή των faces  και αφήνουμε τον σκελετό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κάνουμε subdivide και checker deselect και κάνουμε delete τα edges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cast σε sphere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Προσθήκη ενός κύκλου σε πολύ  μικρό μέγεθος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Object data στο bevel object βάζουμε τον κύκλο που μόλις κάναμε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smooth , solidify ,smooth vertex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Align της ραφές με την μπάλα</a:t>
            </a:r>
            <a:endParaRPr sz="1400"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925" y="2064825"/>
            <a:ext cx="1115235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924" y="3119488"/>
            <a:ext cx="11152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2923" y="4036600"/>
            <a:ext cx="11152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Animation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Για την κίνηση της μπάλας και της σφαίρας χρησιμοποίησα το Animation βασισμένο στην διαδρόμη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Για τα θραυσματα της  κούπας  χρησιμοποίησα τον voronoi Algorithm 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Voronoi Algorithm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29450" y="2078875"/>
            <a:ext cx="76887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Particle system: όπου δίνεις τα σημεία(particles) και o αλγόριθμός βρίσκει τα όρια αυτών των σημείων και δημιουργεί το σχήμα όπου μας δίνει τα voronoi cells που μπορείς να χρησιμοποιήσεις για να “σπάσεις” κάτι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Grease Pencil:Σχεδιάζεις εσύ πως ακριβώς να κατανέμονται τα θράυσματα.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Με αυτόν τον τρόπο ουσιαστικά στο κέντρο του κύκλου και γύρω από αυτόν δημιουργεί πολλά μικρότερα θραυσματα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Επίσης όπως βλέπουμε και στην φώτο έχω βάλει κάποια σημεία γύρω από τον κύκλο ώστε να δημιουργηθούν μεγαλύτερα θραυσματα.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88" y="2598563"/>
            <a:ext cx="9525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675" y="4038600"/>
            <a:ext cx="10423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Eυχαριστώ Πολύ 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Εισαγωγή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Blender: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Free &amp; Open source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 sz="1400"/>
              <a:t>Υποστηρίζει: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modeling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animation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motion tracking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Game creation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Αποτέλεσμα Εργασίας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625" y="1946375"/>
            <a:ext cx="532846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BackGround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437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Λήψη εικόνας 1920x1080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Χρήση του Node Editor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Εισαγωγή κόμβων image , Scale.alphaover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l" sz="1400"/>
              <a:t>BackGround image και στο render</a:t>
            </a:r>
            <a:endParaRPr sz="14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900" y="1725573"/>
            <a:ext cx="3763872" cy="31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Φωτισμός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Χρήση Spotlight για πιο ρεαλιστικά εφέ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Δύο Spotlight από διαφορετικά σημεία φωτισμού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Διαφορετικές εντάσεις φωτός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Πάτωμα (1/3)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64825"/>
            <a:ext cx="76887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Χρήση του Node editor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Εισαγωγή εικόνας στο plane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Bump map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Ψευδή αίσθηση αναγλύφου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εισαγωγή Image Texture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Ασπρόμαυρη φωτογραφία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ειδικά επεξεργασμένη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Reflection map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απεικόνιση ανακλασεων του αντικειμενου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ειδικα επεξεργασμένη φωτο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εισαγωγή Image Texture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625" y="2064825"/>
            <a:ext cx="2009775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625" y="3679350"/>
            <a:ext cx="20097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6275625" y="1729425"/>
            <a:ext cx="2289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χωρίς bump map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275625" y="3343950"/>
            <a:ext cx="2289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με </a:t>
            </a:r>
            <a:r>
              <a:rPr lang="el">
                <a:latin typeface="Lato"/>
                <a:ea typeface="Lato"/>
                <a:cs typeface="Lato"/>
                <a:sym typeface="Lato"/>
              </a:rPr>
              <a:t> bump map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616975"/>
            <a:ext cx="7688700" cy="1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Πάτωμα (2/3)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50" y="1297000"/>
            <a:ext cx="7688699" cy="38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Πάτωμα (3/3)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46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Displacement map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Βασίζεται στην πραγματική αλλοίωση των επιφανειών, έτσι ώστε να δημιουργηθεί παραμόρφωση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Subdivide  και surface </a:t>
            </a:r>
            <a:r>
              <a:rPr lang="el" sz="1400"/>
              <a:t>subdivision</a:t>
            </a:r>
            <a:r>
              <a:rPr lang="el" sz="1400"/>
              <a:t> την επιφανεια για καλυτερη γεωμετρια και επεξεργασια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Βάζουμε το Displace modifier και  το texture με το image που καναμε</a:t>
            </a:r>
            <a:endParaRPr sz="14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925" y="4044025"/>
            <a:ext cx="2344500" cy="9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137925" y="3662913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Displacement image                     Plane after displacement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425" y="4044025"/>
            <a:ext cx="2017201" cy="9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Σφαίρα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513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Χρήση θορύβου για να πάρει την υφή της σκουριάς</a:t>
            </a:r>
            <a:endParaRPr sz="1400"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350" y="3009925"/>
            <a:ext cx="2403800" cy="184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350" y="2314600"/>
            <a:ext cx="24038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