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5BCB-D69D-4013-BDD4-A5B46E778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 Set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7EE55-B7A6-4DD5-BCD5-CA7570D31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Oliver</a:t>
            </a:r>
          </a:p>
        </p:txBody>
      </p:sp>
    </p:spTree>
    <p:extLst>
      <p:ext uri="{BB962C8B-B14F-4D97-AF65-F5344CB8AC3E}">
        <p14:creationId xmlns:p14="http://schemas.microsoft.com/office/powerpoint/2010/main" val="316725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228B-F626-4E78-A651-C7518777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0F67-2D02-496C-8BD4-1378BF03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ISA</a:t>
            </a:r>
          </a:p>
          <a:p>
            <a:r>
              <a:rPr lang="en-US" dirty="0"/>
              <a:t>Examples of ISA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6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D8FE-181E-4A23-8D3C-F46DB6A0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an instruction set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EF51-F768-4D32-9BE7-3EDF2D3F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abstract model of a computer</a:t>
            </a:r>
          </a:p>
          <a:p>
            <a:r>
              <a:rPr lang="en-US" dirty="0"/>
              <a:t>It allows for code to work on multiple implementations of the same ISA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28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DCDCDC"/>
      </a:dk1>
      <a:lt1>
        <a:sysClr val="window" lastClr="2D2D2D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6449</TotalTime>
  <Words>40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Instruction Set Architecture</vt:lpstr>
      <vt:lpstr>Introduction</vt:lpstr>
      <vt:lpstr>What is an instruction set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Set Architecture</dc:title>
  <dc:creator>Oliver, Eric</dc:creator>
  <cp:lastModifiedBy>Oliver, Eric</cp:lastModifiedBy>
  <cp:revision>4</cp:revision>
  <dcterms:created xsi:type="dcterms:W3CDTF">2018-03-29T18:59:18Z</dcterms:created>
  <dcterms:modified xsi:type="dcterms:W3CDTF">2018-04-03T06:28:42Z</dcterms:modified>
</cp:coreProperties>
</file>