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4" r:id="rId8"/>
    <p:sldId id="266" r:id="rId9"/>
    <p:sldId id="267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arstechnica.com/cpu/4q99/risc-cisc/rvc-5.html#Branch" TargetMode="External"/><Relationship Id="rId2" Type="http://schemas.openxmlformats.org/officeDocument/2006/relationships/hyperlink" Target="https://cs.stanford.edu/people/eroberts/courses/soco/projects/risc/risccis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5BCB-D69D-4013-BDD4-A5B46E778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7EE55-B7A6-4DD5-BCD5-CA7570D31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Oliver</a:t>
            </a:r>
          </a:p>
        </p:txBody>
      </p:sp>
    </p:spTree>
    <p:extLst>
      <p:ext uri="{BB962C8B-B14F-4D97-AF65-F5344CB8AC3E}">
        <p14:creationId xmlns:p14="http://schemas.microsoft.com/office/powerpoint/2010/main" val="316725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8CE2-4A94-4932-B89B-DC883609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6E98-A072-4B4A-ADBB-FF99309F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two most common architectures?</a:t>
            </a:r>
          </a:p>
          <a:p>
            <a:r>
              <a:rPr lang="en-US" dirty="0"/>
              <a:t>What Major Company Uses Arm processors in its products</a:t>
            </a:r>
          </a:p>
        </p:txBody>
      </p:sp>
    </p:spTree>
    <p:extLst>
      <p:ext uri="{BB962C8B-B14F-4D97-AF65-F5344CB8AC3E}">
        <p14:creationId xmlns:p14="http://schemas.microsoft.com/office/powerpoint/2010/main" val="280450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6D9D-4C16-4B8D-951D-442354AF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CE2E-CA04-435D-8C51-BE603A72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https://cs.stanford.edu/people/eroberts/courses/soco/projects/risc/risccisc/</a:t>
            </a:r>
            <a:endParaRPr lang="en-US" dirty="0"/>
          </a:p>
          <a:p>
            <a:r>
              <a:rPr lang="en-US" dirty="0">
                <a:hlinkClick r:id="rId3"/>
              </a:rPr>
              <a:t>http://archive.arstechnica.com/cpu/4q99/risc-cisc/rvc-5.html#Branch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8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228B-F626-4E78-A651-C7518777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0F67-2D02-496C-8BD4-1378BF03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ISA</a:t>
            </a:r>
          </a:p>
          <a:p>
            <a:r>
              <a:rPr lang="en-US" dirty="0"/>
              <a:t>Examples of ISA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6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D8FE-181E-4A23-8D3C-F46DB6A0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an instruction set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EF51-F768-4D32-9BE7-3EDF2D3F1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abstract model of a computer</a:t>
            </a:r>
          </a:p>
          <a:p>
            <a:r>
              <a:rPr lang="en-US" dirty="0"/>
              <a:t>It allows for code to work on multiple implementations of the same ISA</a:t>
            </a:r>
          </a:p>
          <a:p>
            <a:r>
              <a:rPr lang="en-US" dirty="0"/>
              <a:t>An ISA defines everything a machine language programmer needs to know in order to program a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2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0C53-BDAE-4EAA-ACB8-948D613E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8FB5D-8E57-4C72-8FD1-AEB5F02F4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88123"/>
            <a:ext cx="9905999" cy="3541714"/>
          </a:xfrm>
        </p:spPr>
        <p:txBody>
          <a:bodyPr/>
          <a:lstStyle/>
          <a:p>
            <a:r>
              <a:rPr lang="en-US" dirty="0"/>
              <a:t>Starting in the 1936</a:t>
            </a:r>
          </a:p>
          <a:p>
            <a:r>
              <a:rPr lang="en-US" dirty="0"/>
              <a:t>More known start date of 1945</a:t>
            </a:r>
          </a:p>
          <a:p>
            <a:r>
              <a:rPr lang="en-US" dirty="0"/>
              <a:t>John von Neumann's First Draft of a Report on the EDVAC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8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2203-8410-4C46-A810-E8BA7A95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B9D60-CAAA-4DA0-BBF8-6E1717C0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complex instruction set computer (CISC)</a:t>
            </a:r>
          </a:p>
          <a:p>
            <a:r>
              <a:rPr lang="en-US" dirty="0"/>
              <a:t>reduced instruction set computer (RISC)</a:t>
            </a:r>
          </a:p>
          <a:p>
            <a:r>
              <a:rPr lang="en-US" dirty="0"/>
              <a:t>very long instruction word (VLIW)</a:t>
            </a:r>
          </a:p>
          <a:p>
            <a:r>
              <a:rPr lang="en-US" dirty="0"/>
              <a:t>long instruction word (LIW)</a:t>
            </a:r>
          </a:p>
          <a:p>
            <a:r>
              <a:rPr lang="en-US" dirty="0"/>
              <a:t>explicitly parallel instruction computing (EPIC) </a:t>
            </a:r>
          </a:p>
          <a:p>
            <a:r>
              <a:rPr lang="en-US" dirty="0"/>
              <a:t>minimal instruction set computer (MISC)</a:t>
            </a:r>
          </a:p>
          <a:p>
            <a:r>
              <a:rPr lang="en-US" dirty="0"/>
              <a:t>one instruction set computer (OISC)</a:t>
            </a:r>
          </a:p>
        </p:txBody>
      </p:sp>
    </p:spTree>
    <p:extLst>
      <p:ext uri="{BB962C8B-B14F-4D97-AF65-F5344CB8AC3E}">
        <p14:creationId xmlns:p14="http://schemas.microsoft.com/office/powerpoint/2010/main" val="145250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2EF0-D69F-4E8B-831C-CFD474BD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Risc</a:t>
            </a:r>
            <a:r>
              <a:rPr lang="en-US" dirty="0"/>
              <a:t> vs </a:t>
            </a:r>
            <a:r>
              <a:rPr lang="en-US" dirty="0" err="1"/>
              <a:t>cisc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B0822-EF8D-4942-A1B1-C7709B797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F0F2F-62EC-4838-8681-83401D9049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Focus on software</a:t>
            </a:r>
          </a:p>
          <a:p>
            <a:r>
              <a:rPr lang="en-US" dirty="0"/>
              <a:t>Registers to load and store are independent</a:t>
            </a:r>
          </a:p>
          <a:p>
            <a:r>
              <a:rPr lang="en-US" dirty="0"/>
              <a:t>More transistors for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DE81B-0172-475B-84F5-CD2AB0EC4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cisc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5A82A-F238-4933-98D6-DAFDE95BAC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Focus on hardware</a:t>
            </a:r>
          </a:p>
          <a:p>
            <a:r>
              <a:rPr lang="en-US" dirty="0"/>
              <a:t>Registers to load and store are incorporated into complex commands</a:t>
            </a:r>
          </a:p>
          <a:p>
            <a:r>
              <a:rPr lang="en-US" dirty="0"/>
              <a:t>More transistors to store complex commands</a:t>
            </a:r>
          </a:p>
        </p:txBody>
      </p:sp>
    </p:spTree>
    <p:extLst>
      <p:ext uri="{BB962C8B-B14F-4D97-AF65-F5344CB8AC3E}">
        <p14:creationId xmlns:p14="http://schemas.microsoft.com/office/powerpoint/2010/main" val="56430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75F-F30A-46A0-A8C9-EFC32110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03006-2490-42E9-A985-76E92618C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2672811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126F0-5A76-43A9-BE22-47846D369561}"/>
              </a:ext>
            </a:extLst>
          </p:cNvPr>
          <p:cNvSpPr txBox="1"/>
          <p:nvPr/>
        </p:nvSpPr>
        <p:spPr>
          <a:xfrm>
            <a:off x="4134117" y="2743419"/>
            <a:ext cx="691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CISC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 (2,5),(5,3)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2A82A-452F-4729-A6F2-92C7CF05540C}"/>
              </a:ext>
            </a:extLst>
          </p:cNvPr>
          <p:cNvSpPr txBox="1"/>
          <p:nvPr/>
        </p:nvSpPr>
        <p:spPr>
          <a:xfrm>
            <a:off x="4134118" y="2097088"/>
            <a:ext cx="691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 multiply positions (2,5) by (5,3) and store the result back into 2,5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D378B-12F5-4F69-A018-C6D379FB7F22}"/>
              </a:ext>
            </a:extLst>
          </p:cNvPr>
          <p:cNvSpPr txBox="1"/>
          <p:nvPr/>
        </p:nvSpPr>
        <p:spPr>
          <a:xfrm>
            <a:off x="4134117" y="3709115"/>
            <a:ext cx="7134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RISC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A,(2,5)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B,(5,3)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 A,B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(2,5),A</a:t>
            </a:r>
          </a:p>
        </p:txBody>
      </p:sp>
    </p:spTree>
    <p:extLst>
      <p:ext uri="{BB962C8B-B14F-4D97-AF65-F5344CB8AC3E}">
        <p14:creationId xmlns:p14="http://schemas.microsoft.com/office/powerpoint/2010/main" val="314157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09F4-005B-43D7-A05A-3D27B636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CISC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3D43-6B02-49E8-9ABD-E1890D87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88124"/>
            <a:ext cx="9905999" cy="3541714"/>
          </a:xfrm>
        </p:spPr>
        <p:txBody>
          <a:bodyPr/>
          <a:lstStyle/>
          <a:p>
            <a:r>
              <a:rPr lang="en-US" dirty="0"/>
              <a:t>Any CPU by Intel or AMD</a:t>
            </a:r>
          </a:p>
        </p:txBody>
      </p:sp>
    </p:spTree>
    <p:extLst>
      <p:ext uri="{BB962C8B-B14F-4D97-AF65-F5344CB8AC3E}">
        <p14:creationId xmlns:p14="http://schemas.microsoft.com/office/powerpoint/2010/main" val="32185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809D-EC2C-40D0-BCF5-75545758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RISC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753F-3F16-4655-A54C-43FF79AA4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 Architecture</a:t>
            </a:r>
          </a:p>
          <a:p>
            <a:pPr lvl="1"/>
            <a:r>
              <a:rPr lang="en-US" dirty="0"/>
              <a:t>Raspberry Pi’s</a:t>
            </a:r>
          </a:p>
          <a:p>
            <a:pPr lvl="1"/>
            <a:r>
              <a:rPr lang="en-US" dirty="0"/>
              <a:t>Cell Phones</a:t>
            </a:r>
          </a:p>
          <a:p>
            <a:pPr lvl="1"/>
            <a:r>
              <a:rPr lang="en-US" dirty="0"/>
              <a:t>Nintendo Handheld consoles since the </a:t>
            </a:r>
            <a:r>
              <a:rPr lang="en-US" dirty="0" err="1"/>
              <a:t>GameBoy</a:t>
            </a:r>
            <a:r>
              <a:rPr lang="en-US" dirty="0"/>
              <a:t> Advanced</a:t>
            </a:r>
          </a:p>
          <a:p>
            <a:r>
              <a:rPr lang="en-US" dirty="0"/>
              <a:t>IBM’s Power Architecture</a:t>
            </a:r>
          </a:p>
          <a:p>
            <a:pPr lvl="1"/>
            <a:r>
              <a:rPr lang="en-US" dirty="0"/>
              <a:t>Found in the GameCube, XBox360, and the PS3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22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DCDCDC"/>
      </a:dk1>
      <a:lt1>
        <a:sysClr val="window" lastClr="2D2D2D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7139</TotalTime>
  <Words>299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Instruction Set Architecture</vt:lpstr>
      <vt:lpstr>Introduction</vt:lpstr>
      <vt:lpstr>What is an instruction set architecture</vt:lpstr>
      <vt:lpstr>History</vt:lpstr>
      <vt:lpstr>Types of Architectures</vt:lpstr>
      <vt:lpstr>Risc vs cisc</vt:lpstr>
      <vt:lpstr>Example</vt:lpstr>
      <vt:lpstr>Examples of CISC Today</vt:lpstr>
      <vt:lpstr>Examples of RISC today</vt:lpstr>
      <vt:lpstr>Questions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Architecture</dc:title>
  <dc:creator>Oliver, Eric</dc:creator>
  <cp:lastModifiedBy>Oliver, Eric</cp:lastModifiedBy>
  <cp:revision>16</cp:revision>
  <dcterms:created xsi:type="dcterms:W3CDTF">2018-03-29T18:59:18Z</dcterms:created>
  <dcterms:modified xsi:type="dcterms:W3CDTF">2018-04-03T18:00:20Z</dcterms:modified>
</cp:coreProperties>
</file>