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C36C-5CD7-34B6-10D1-CC18C3F84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09AC2-89D6-D190-5A94-262565743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FEF9-2F8E-5AE9-30F7-9DFEB9A8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AB86-F22E-2357-2D96-57C8A2FF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463E-4437-2E85-E860-E7A0CB99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7DA9C-24DF-0D38-18BD-AAAA1745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04140-214F-E627-640A-163E81D7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B043D-36F5-0303-F6DB-A64027DC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4CDC-C20E-880D-AEC9-DC78E7A2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7A6C9-F9B7-C1F4-A3C4-5EA3C57D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6AA86-B11B-E09E-8E0C-9D804506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EB197-847C-9718-3AE7-A8CC0273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A4CB-B923-20C7-691C-7FA37431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5736-3855-106E-A893-5291D5A3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6FE1-821F-13F7-B50B-3D2A1FEE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D994-64DD-182F-56D1-C5C8783B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7782-FB49-9D80-9EEE-09072CD1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1471-D682-D194-0A51-FA363C9C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776C-AFDD-09DA-2097-082EBB35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0B348-FE0C-6CB2-D16E-5C90A057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84CD-01A8-A019-B1B6-E2ED70EA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5224-8802-877F-0A0E-D9D35FE01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3E19C-C6B7-AA63-7D38-212570EA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926C-079F-B43D-FA52-03575109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26240-0D7F-98D2-08A1-09D632ED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1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FF2F-0DFF-4A98-2793-EF16CCC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45F3-1475-0FBF-64E8-85D9FEB90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256D4-3FA2-12AF-D155-935EEABD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F518-64FB-2218-F2EB-4C868B5A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70D1-E09F-C0A7-0878-AFE5DBE4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5607F-CF6F-CD12-2634-4AD6D658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C58C-371E-4FBC-CF89-20D614DD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47A86-EB34-8CB2-8792-BB2C5E5D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804E-DC09-B36A-80A6-9413BB732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F1EB1-D2DB-BF6C-080F-A317F8959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84CFE-FCF0-C662-4E7A-9B0A74103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6872D-DDC2-9A27-D851-4C3E69E3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F0E7A-7791-3942-BA22-CA258661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F74AA-81F0-9290-2AC5-8A6DEB65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6049-CA3E-7373-1295-E8183241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3C383-FD19-BC02-E0BA-2279BC6B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309CA-0D8B-13F4-8BA7-1576029C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C952E-2E68-D438-C4FF-C3B00F5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2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633B8-7B46-0DAE-00C2-72FFD7A8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3E0A1-BF23-ADD7-FE1A-293B200E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7BC-F738-8ED2-A966-AF3C3691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1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F09A-7301-0DF8-D03C-ED1573B2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F7C-35B9-F4B7-496D-0D310C76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A28D-4F01-50EA-41C9-C36B24769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00FD1-0511-0F04-AF9D-0780A50E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1D2CF-2AE4-08AF-773C-719C22D4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6C6A6-2503-1EB1-4CC4-83211F3E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8449-22C3-470C-744D-BA36711A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916AD-F586-40DC-89F8-0C82DF22E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EABFB-3ED1-6D66-91D0-DBFE814F1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690B0-C8E0-0C43-0B61-B0204E2F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97701-7D0E-2015-31B1-49EACEC0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CEF1-4994-599E-2FA8-54CDB399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A930A-AE65-260E-963B-0A9FF95C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3297-BBFF-7B4B-D2AF-FBE07212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ED5B-C217-0773-A99D-2FFA76291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57073-C52A-4995-8896-A23ED57705C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688A-514B-634E-29DD-85B9AD315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6470-951C-D19B-C8DD-470144305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BBA0-D709-4EEB-8B5F-62B0F4D34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D913B2-3C2C-B163-175E-71CF6C29D318}"/>
              </a:ext>
            </a:extLst>
          </p:cNvPr>
          <p:cNvSpPr/>
          <p:nvPr/>
        </p:nvSpPr>
        <p:spPr>
          <a:xfrm>
            <a:off x="3648270" y="258928"/>
            <a:ext cx="4895458" cy="634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132BF8-82AA-9F4C-98CE-50DB42EBD2EB}"/>
              </a:ext>
            </a:extLst>
          </p:cNvPr>
          <p:cNvGrpSpPr/>
          <p:nvPr/>
        </p:nvGrpSpPr>
        <p:grpSpPr>
          <a:xfrm>
            <a:off x="7743110" y="5803900"/>
            <a:ext cx="531845" cy="531845"/>
            <a:chOff x="7743110" y="5803900"/>
            <a:chExt cx="531845" cy="5318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7F8034-A0DB-2F50-C606-CC40BDB31062}"/>
                </a:ext>
              </a:extLst>
            </p:cNvPr>
            <p:cNvSpPr/>
            <p:nvPr/>
          </p:nvSpPr>
          <p:spPr>
            <a:xfrm>
              <a:off x="8009032" y="5803900"/>
              <a:ext cx="265923" cy="531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31EFF0-5C1D-4263-F2F3-048CAA26A64D}"/>
                </a:ext>
              </a:extLst>
            </p:cNvPr>
            <p:cNvSpPr/>
            <p:nvPr/>
          </p:nvSpPr>
          <p:spPr>
            <a:xfrm>
              <a:off x="7743110" y="6077860"/>
              <a:ext cx="265923" cy="2578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2FB484-4F5F-D5C4-04B6-2FACB57220E2}"/>
              </a:ext>
            </a:extLst>
          </p:cNvPr>
          <p:cNvGrpSpPr/>
          <p:nvPr/>
        </p:nvGrpSpPr>
        <p:grpSpPr>
          <a:xfrm>
            <a:off x="3911957" y="524851"/>
            <a:ext cx="531845" cy="531845"/>
            <a:chOff x="4180117" y="796214"/>
            <a:chExt cx="531845" cy="5318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4D3366-74DF-E9C2-96FB-FD1CF5F54E95}"/>
                </a:ext>
              </a:extLst>
            </p:cNvPr>
            <p:cNvSpPr/>
            <p:nvPr/>
          </p:nvSpPr>
          <p:spPr>
            <a:xfrm rot="10800000">
              <a:off x="4180117" y="796214"/>
              <a:ext cx="265923" cy="531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965845-BFFD-9900-51D9-7F55F5AC60B4}"/>
                </a:ext>
              </a:extLst>
            </p:cNvPr>
            <p:cNvSpPr/>
            <p:nvPr/>
          </p:nvSpPr>
          <p:spPr>
            <a:xfrm rot="10800000">
              <a:off x="4446039" y="796214"/>
              <a:ext cx="265923" cy="2578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A2A833-BEFE-EC54-BEA9-8616130C76E4}"/>
              </a:ext>
            </a:extLst>
          </p:cNvPr>
          <p:cNvGrpSpPr/>
          <p:nvPr/>
        </p:nvGrpSpPr>
        <p:grpSpPr>
          <a:xfrm>
            <a:off x="4451791" y="1056696"/>
            <a:ext cx="3291319" cy="263325"/>
            <a:chOff x="4451791" y="1056696"/>
            <a:chExt cx="3291319" cy="2633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41752E-49B3-8A27-71A9-24BC3DF98FC4}"/>
                </a:ext>
              </a:extLst>
            </p:cNvPr>
            <p:cNvSpPr/>
            <p:nvPr/>
          </p:nvSpPr>
          <p:spPr>
            <a:xfrm>
              <a:off x="5904267" y="1056696"/>
              <a:ext cx="263325" cy="263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FF0000"/>
                  </a:solidFill>
                </a:rPr>
                <a:t>날짜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58C08E-FBCC-D4C7-C9CE-C25717340123}"/>
                </a:ext>
              </a:extLst>
            </p:cNvPr>
            <p:cNvSpPr/>
            <p:nvPr/>
          </p:nvSpPr>
          <p:spPr>
            <a:xfrm>
              <a:off x="6298146" y="1056696"/>
              <a:ext cx="263325" cy="263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FF0000"/>
                  </a:solidFill>
                </a:rPr>
                <a:t>날짜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897DF6-7702-E12C-473A-BAC6F33F3EEC}"/>
                </a:ext>
              </a:extLst>
            </p:cNvPr>
            <p:cNvSpPr/>
            <p:nvPr/>
          </p:nvSpPr>
          <p:spPr>
            <a:xfrm>
              <a:off x="6692025" y="1056696"/>
              <a:ext cx="263325" cy="263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FF0000"/>
                  </a:solidFill>
                </a:rPr>
                <a:t>날짜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444550-4545-DA3B-62B1-222B0D6AC492}"/>
                </a:ext>
              </a:extLst>
            </p:cNvPr>
            <p:cNvSpPr/>
            <p:nvPr/>
          </p:nvSpPr>
          <p:spPr>
            <a:xfrm>
              <a:off x="7085904" y="1056696"/>
              <a:ext cx="263325" cy="263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FF0000"/>
                  </a:solidFill>
                </a:rPr>
                <a:t>날짜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B8FB20-7963-BB54-116C-471FBE9AF91B}"/>
                </a:ext>
              </a:extLst>
            </p:cNvPr>
            <p:cNvSpPr/>
            <p:nvPr/>
          </p:nvSpPr>
          <p:spPr>
            <a:xfrm>
              <a:off x="7479785" y="1056696"/>
              <a:ext cx="263325" cy="263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rgbClr val="FF0000"/>
                  </a:solidFill>
                </a:rPr>
                <a:t>날짜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25F513-610B-EB42-C37C-2583396304B0}"/>
                </a:ext>
              </a:extLst>
            </p:cNvPr>
            <p:cNvSpPr/>
            <p:nvPr/>
          </p:nvSpPr>
          <p:spPr>
            <a:xfrm>
              <a:off x="4451791" y="1056696"/>
              <a:ext cx="263325" cy="2633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rgbClr val="FF0000"/>
                  </a:solidFill>
                </a:rPr>
                <a:t>자습</a:t>
              </a:r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AACDCE-E79E-F72A-3301-A3B908326682}"/>
              </a:ext>
            </a:extLst>
          </p:cNvPr>
          <p:cNvGrpSpPr/>
          <p:nvPr/>
        </p:nvGrpSpPr>
        <p:grpSpPr>
          <a:xfrm>
            <a:off x="4713110" y="519313"/>
            <a:ext cx="3030000" cy="366342"/>
            <a:chOff x="4713110" y="519313"/>
            <a:chExt cx="3030000" cy="36634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A81E44-EC1D-7EE9-69F0-7CA61842DF5E}"/>
                </a:ext>
              </a:extLst>
            </p:cNvPr>
            <p:cNvSpPr txBox="1"/>
            <p:nvPr/>
          </p:nvSpPr>
          <p:spPr>
            <a:xfrm>
              <a:off x="4713111" y="519313"/>
              <a:ext cx="3029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00</a:t>
              </a:r>
              <a:r>
                <a:rPr lang="ko-KR" altLang="en-US" sz="1200" b="1" dirty="0"/>
                <a:t> 자율학습 출석 체크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62E38D-2C86-39F9-9A07-65F178A27642}"/>
                </a:ext>
              </a:extLst>
            </p:cNvPr>
            <p:cNvSpPr txBox="1"/>
            <p:nvPr/>
          </p:nvSpPr>
          <p:spPr>
            <a:xfrm>
              <a:off x="4713110" y="700989"/>
              <a:ext cx="19660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0000</a:t>
              </a:r>
              <a:r>
                <a:rPr lang="ko-KR" altLang="en-US" sz="600" b="1" dirty="0"/>
                <a:t>년 </a:t>
              </a:r>
              <a:r>
                <a:rPr lang="en-US" altLang="ko-KR" sz="600" b="1" dirty="0"/>
                <a:t>00</a:t>
              </a:r>
              <a:r>
                <a:rPr lang="ko-KR" altLang="en-US" sz="600" b="1" dirty="0"/>
                <a:t>월 </a:t>
              </a:r>
              <a:r>
                <a:rPr lang="en-US" altLang="ko-KR" sz="600" b="1" dirty="0"/>
                <a:t>00</a:t>
              </a:r>
              <a:r>
                <a:rPr lang="ko-KR" altLang="en-US" sz="600" b="1" dirty="0"/>
                <a:t>일 </a:t>
              </a:r>
              <a:r>
                <a:rPr lang="en-US" altLang="ko-KR" sz="600" b="1" dirty="0"/>
                <a:t>~ </a:t>
              </a:r>
              <a:r>
                <a:rPr lang="en-US" sz="600" b="1" dirty="0"/>
                <a:t>0000</a:t>
              </a:r>
              <a:r>
                <a:rPr lang="ko-KR" altLang="en-US" sz="600" b="1" dirty="0"/>
                <a:t>년 </a:t>
              </a:r>
              <a:r>
                <a:rPr lang="en-US" altLang="ko-KR" sz="600" b="1" dirty="0"/>
                <a:t>00</a:t>
              </a:r>
              <a:r>
                <a:rPr lang="ko-KR" altLang="en-US" sz="600" b="1" dirty="0"/>
                <a:t>월 </a:t>
              </a:r>
              <a:r>
                <a:rPr lang="en-US" altLang="ko-KR" sz="600" b="1" dirty="0"/>
                <a:t>00</a:t>
              </a:r>
              <a:r>
                <a:rPr lang="ko-KR" altLang="en-US" sz="600" b="1" dirty="0"/>
                <a:t>일</a:t>
              </a:r>
              <a:endParaRPr lang="en-US" sz="600" b="1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DB2BF94-6198-2E8D-5D3A-CE8B05D80094}"/>
              </a:ext>
            </a:extLst>
          </p:cNvPr>
          <p:cNvGrpSpPr/>
          <p:nvPr/>
        </p:nvGrpSpPr>
        <p:grpSpPr>
          <a:xfrm>
            <a:off x="4713111" y="1390399"/>
            <a:ext cx="3215302" cy="184666"/>
            <a:chOff x="4713111" y="1390399"/>
            <a:chExt cx="3215302" cy="1846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10928D-03DF-0CF5-D345-ED60B65DB8EC}"/>
                </a:ext>
              </a:extLst>
            </p:cNvPr>
            <p:cNvSpPr txBox="1"/>
            <p:nvPr/>
          </p:nvSpPr>
          <p:spPr>
            <a:xfrm>
              <a:off x="4713111" y="1390399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반</a:t>
              </a:r>
              <a:endParaRPr lang="en-US" sz="6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814967-36FB-5455-DB00-D1FA05433F8A}"/>
                </a:ext>
              </a:extLst>
            </p:cNvPr>
            <p:cNvSpPr txBox="1"/>
            <p:nvPr/>
          </p:nvSpPr>
          <p:spPr>
            <a:xfrm>
              <a:off x="5110163" y="1390399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번호</a:t>
              </a:r>
              <a:endParaRPr lang="en-US" sz="6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674AF9-CD0B-51CD-F35F-23027B93C1C9}"/>
                </a:ext>
              </a:extLst>
            </p:cNvPr>
            <p:cNvSpPr txBox="1"/>
            <p:nvPr/>
          </p:nvSpPr>
          <p:spPr>
            <a:xfrm>
              <a:off x="5507215" y="1390399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이름</a:t>
              </a:r>
              <a:endParaRPr lang="en-US" sz="6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E36DB-4B9E-00DB-58BE-BEF9547120AF}"/>
                </a:ext>
              </a:extLst>
            </p:cNvPr>
            <p:cNvSpPr txBox="1"/>
            <p:nvPr/>
          </p:nvSpPr>
          <p:spPr>
            <a:xfrm>
              <a:off x="5715418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A985EC0-07F7-A974-E7E5-C6F075CAE399}"/>
                </a:ext>
              </a:extLst>
            </p:cNvPr>
            <p:cNvSpPr txBox="1"/>
            <p:nvPr/>
          </p:nvSpPr>
          <p:spPr>
            <a:xfrm>
              <a:off x="6109900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822325-F291-8695-198B-B8336F83CFAD}"/>
                </a:ext>
              </a:extLst>
            </p:cNvPr>
            <p:cNvSpPr txBox="1"/>
            <p:nvPr/>
          </p:nvSpPr>
          <p:spPr>
            <a:xfrm>
              <a:off x="6507129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5BBD0B-DB67-1E88-5D51-D0664F2F3E08}"/>
                </a:ext>
              </a:extLst>
            </p:cNvPr>
            <p:cNvSpPr txBox="1"/>
            <p:nvPr/>
          </p:nvSpPr>
          <p:spPr>
            <a:xfrm>
              <a:off x="6897055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A6FE51-C714-5039-0533-731F96745D5B}"/>
                </a:ext>
              </a:extLst>
            </p:cNvPr>
            <p:cNvSpPr txBox="1"/>
            <p:nvPr/>
          </p:nvSpPr>
          <p:spPr>
            <a:xfrm>
              <a:off x="7287391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07ED5778-4316-5EE2-1808-F7A94A145001}"/>
              </a:ext>
            </a:extLst>
          </p:cNvPr>
          <p:cNvGrpSpPr/>
          <p:nvPr/>
        </p:nvGrpSpPr>
        <p:grpSpPr>
          <a:xfrm>
            <a:off x="4713111" y="1580505"/>
            <a:ext cx="3029999" cy="263325"/>
            <a:chOff x="4713111" y="1580505"/>
            <a:chExt cx="3029999" cy="263325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01783B-3F88-4493-41CD-3B79AC0712D0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C106DD7-E538-6256-8232-5A63B6312A4B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6ECE1470-5052-1548-4742-384189BDFD4A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C115759-2302-7BBF-488A-C372C91BE912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74A22A1-9491-E0C2-4061-A0AFA6F83BF4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0449B7F-70F4-BD00-8905-076D4ABC4609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D24E121-AFA5-ECF5-2C01-82EA09F21306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3214B15-4DA0-D32E-D683-C8D01D419EF1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496C5F04-308A-D697-63C9-EA2815637CF6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2C6C230-4F68-9553-FF13-86C01D9F10AD}"/>
              </a:ext>
            </a:extLst>
          </p:cNvPr>
          <p:cNvGrpSpPr/>
          <p:nvPr/>
        </p:nvGrpSpPr>
        <p:grpSpPr>
          <a:xfrm>
            <a:off x="4713111" y="1878829"/>
            <a:ext cx="3029999" cy="263325"/>
            <a:chOff x="4713111" y="1580505"/>
            <a:chExt cx="3029999" cy="263325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A2FAC07-B3B9-644B-715C-F73BAFD38132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A5221BA-2053-F025-7E19-CE514D3E6E25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175F901-876D-4A4A-ED80-15964FEF19DD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07E082E-211D-EE9A-76DE-2D0459376BDB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26E3196-DBDF-34CC-8740-71E8C7268DDF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9F85047-8F6C-497F-7BC7-3D9064507DE6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6FB6A418-5B06-9333-D8B0-713270B64D92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B8AF02A-0C72-1777-F62F-B5D36E03E586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9C29D5A-17DD-A7AC-6D49-8B4B82851F2E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7EDD9382-CC08-884B-1E6D-58B54132BB98}"/>
              </a:ext>
            </a:extLst>
          </p:cNvPr>
          <p:cNvGrpSpPr/>
          <p:nvPr/>
        </p:nvGrpSpPr>
        <p:grpSpPr>
          <a:xfrm>
            <a:off x="4713111" y="2182288"/>
            <a:ext cx="3029999" cy="263325"/>
            <a:chOff x="4713111" y="1580505"/>
            <a:chExt cx="3029999" cy="263325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6BE753F-9747-87D3-41B2-77B832A71344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DCBDB30-3E36-A7E8-7C4D-7B251FD0A654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A7F0C21-3FB1-43F6-3364-FB008DF94E39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51080D-A4A5-1D4F-5EFE-196F29F6DA9E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72DE0FBC-CBA6-0D6E-A907-8D9950D33B45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DB9B913-5449-7A62-373E-B4FE78C19282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73EC73BA-2644-91FA-870A-82FB058D3B2E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BF7E67E-5BF5-01D2-5F07-394877DB0783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4B73D16-0A5C-F19E-B8BA-651DC33F91CE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2CAFF02-BE84-7AFD-EADA-B37BCBBF1246}"/>
              </a:ext>
            </a:extLst>
          </p:cNvPr>
          <p:cNvGrpSpPr/>
          <p:nvPr/>
        </p:nvGrpSpPr>
        <p:grpSpPr>
          <a:xfrm>
            <a:off x="4713111" y="2480612"/>
            <a:ext cx="3029999" cy="263325"/>
            <a:chOff x="4713111" y="1580505"/>
            <a:chExt cx="3029999" cy="26332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BD41EDF-706E-914B-203E-4CE560417B40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E85A1F0C-5633-B922-F27D-118903560C54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4F87F0A-24F5-522E-F062-0CC48227CF4E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FBC7009C-EE49-7BE6-6D02-31F847FA3FA5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43609CD-873A-3721-6EBC-D52610144A88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2D80C0E-6457-D021-3312-734CEA5568A7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E372AA13-5053-0CD5-7F52-C277DB83E8CC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88AB19CF-04B6-559D-2A90-55F15AEF74B9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C1AB0BE-4DA7-06E3-2C1B-E993BCC0042A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ECC93581-6D7A-F906-82A8-33178685AE6C}"/>
              </a:ext>
            </a:extLst>
          </p:cNvPr>
          <p:cNvGrpSpPr/>
          <p:nvPr/>
        </p:nvGrpSpPr>
        <p:grpSpPr>
          <a:xfrm>
            <a:off x="4713111" y="2775826"/>
            <a:ext cx="3029999" cy="263325"/>
            <a:chOff x="4713111" y="1580505"/>
            <a:chExt cx="3029999" cy="263325"/>
          </a:xfrm>
        </p:grpSpPr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108494B-0CAD-FE65-A2FE-3BDB477441A1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4A252366-54F0-AFB6-6523-70B167A68E61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6C7B1135-94E3-AD08-4657-DA6F062A0142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880F70F4-20C7-1629-FCE9-863BE4D213E7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0F54BC9B-33E4-F5E1-8E33-BF8B133D3488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64DF274-D379-F4EF-997B-5ED2EF09FC0C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3DEC3F7-5D1D-BDD1-B574-29FE16301341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DDAF3D29-472C-40D7-E224-E980BD90CBAE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B58B91EC-8272-2C93-B037-50687560B92E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B0FDEE0-8AFC-CD84-5511-FC9C0DAE3161}"/>
              </a:ext>
            </a:extLst>
          </p:cNvPr>
          <p:cNvGrpSpPr/>
          <p:nvPr/>
        </p:nvGrpSpPr>
        <p:grpSpPr>
          <a:xfrm>
            <a:off x="4713111" y="3074150"/>
            <a:ext cx="3029999" cy="263325"/>
            <a:chOff x="4713111" y="1580505"/>
            <a:chExt cx="3029999" cy="263325"/>
          </a:xfrm>
        </p:grpSpPr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CA25946-C7F1-AEE1-381F-B0C1FE97CA0B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7B4DB41-E0E0-3967-032E-76B0214C05C3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38F86FE8-DDFC-7B8A-21E0-9AF9A075A75F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52A29FB4-A198-5D1F-6798-295E14A5C096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0D748B86-FD23-2446-0F1D-03954E76DED0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10156532-1C6E-D685-F283-534B3962C16A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32A64D64-B773-9D34-22AC-379C1D60ADCE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4E0D35F7-FDD4-2EA2-1D5B-06F668097A5C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6A0F1E20-7A2B-D4D3-0D56-16AD8C0D5208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B2714DB-C32A-E89D-4DD1-E5717FD3A2BB}"/>
              </a:ext>
            </a:extLst>
          </p:cNvPr>
          <p:cNvGrpSpPr/>
          <p:nvPr/>
        </p:nvGrpSpPr>
        <p:grpSpPr>
          <a:xfrm>
            <a:off x="4713111" y="3377609"/>
            <a:ext cx="3029999" cy="263325"/>
            <a:chOff x="4713111" y="1580505"/>
            <a:chExt cx="3029999" cy="263325"/>
          </a:xfrm>
        </p:grpSpPr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3D9EB29C-954C-ECE3-2303-033B68C88135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E58E6F8C-48D5-D38B-E7C8-372374DE7CE0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5FE82F27-99D0-982E-1A56-6C81627CB1F3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7B74A5F-3507-4034-DACE-D5899D81DBAD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6B07ED5-8711-EDDD-1795-3C359DC1EF24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A4A74FC-FD4D-9425-4108-9BFED3CDBCE6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A706BE4E-C36E-8607-5B21-4DCB8D4E0073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09351E0C-94DA-323E-0290-3ED0797E7DC7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12104F92-A929-97FD-72A4-175D3FD6D926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ABFBE7C-FC9C-9426-D7C7-785DDD63AEC7}"/>
              </a:ext>
            </a:extLst>
          </p:cNvPr>
          <p:cNvGrpSpPr/>
          <p:nvPr/>
        </p:nvGrpSpPr>
        <p:grpSpPr>
          <a:xfrm>
            <a:off x="4713111" y="3675933"/>
            <a:ext cx="3029999" cy="263325"/>
            <a:chOff x="4713111" y="1580505"/>
            <a:chExt cx="3029999" cy="263325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ACE94A57-B047-5C56-DB09-48BFB98FFA7A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8949B6A8-2A35-1823-18AD-868B1A7F7EC8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36A95ECD-27DB-600A-0A64-0D56EED4A926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98475812-6278-232B-1E26-955C7E911803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6A941067-B5A9-E817-2FE5-EAA7D21B9327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1BBF4922-C4BE-2D39-43FC-B59EB2C9FB16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0F772CF-F111-566D-9F4E-51B8C084716F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6D0F84A4-E435-937F-68F2-C66D93DF238B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FDFE4D12-3418-8EAF-BD18-ACADD6BAAE63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A4691987-7ACE-5523-11D3-50236C59C1EC}"/>
              </a:ext>
            </a:extLst>
          </p:cNvPr>
          <p:cNvGrpSpPr/>
          <p:nvPr/>
        </p:nvGrpSpPr>
        <p:grpSpPr>
          <a:xfrm>
            <a:off x="4713111" y="3976692"/>
            <a:ext cx="3029999" cy="263325"/>
            <a:chOff x="4713111" y="1580505"/>
            <a:chExt cx="3029999" cy="263325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0FBDE14-F93D-4791-63CA-28BCC6991A56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6DEF1829-A760-A057-CB8F-C98382771D9E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18D2FA77-7EDE-12E7-5876-88DB7B4270C1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A8228D1F-748C-A388-6447-C26EE3A47FE1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175F11E-74EF-A193-DC1D-63DEFDF1D086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847B5FCF-5D7E-C9D7-E60A-8D2C5E073C50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966DC4BE-7297-517A-579F-92273227461C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A3FB805E-29F0-453B-025D-979A8BDEB62E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8099D762-F5D1-E710-4570-D0FFDF62CFB9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FF46493-87F9-DA31-472C-789E61A725FB}"/>
              </a:ext>
            </a:extLst>
          </p:cNvPr>
          <p:cNvGrpSpPr/>
          <p:nvPr/>
        </p:nvGrpSpPr>
        <p:grpSpPr>
          <a:xfrm>
            <a:off x="4713111" y="4275016"/>
            <a:ext cx="3029999" cy="263325"/>
            <a:chOff x="4713111" y="1580505"/>
            <a:chExt cx="3029999" cy="263325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3EA65100-A420-1F9E-7409-EE9E51E72E30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88257928-1F55-F9D3-1F4C-8BE806466AC8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48917710-2FFB-53DB-6DDC-2554825ADE67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D3F7B072-7034-945A-879F-714A875317F9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6F1A450E-F87B-4D6C-A391-C26505BA7E8F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FDDFF05C-A256-43D1-E191-8587C4BA69D0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F36CBAB2-B704-ADB6-FA26-55DF672A1ED6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878F48CA-4D88-5CCB-ED62-8F4465FEA5E4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D37D4604-4377-ACB7-AA8E-21832DEDA076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BBBD794-F3E7-8C97-B956-B7795DB60A1A}"/>
              </a:ext>
            </a:extLst>
          </p:cNvPr>
          <p:cNvGrpSpPr/>
          <p:nvPr/>
        </p:nvGrpSpPr>
        <p:grpSpPr>
          <a:xfrm>
            <a:off x="4713111" y="4578475"/>
            <a:ext cx="3029999" cy="263325"/>
            <a:chOff x="4713111" y="1580505"/>
            <a:chExt cx="3029999" cy="26332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0CBEACA9-D9B7-AD4A-5CD7-505AAABAA3CF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4C7AD6D-BA15-5A60-1815-A6059A989A93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F8C909A6-43D7-AB43-27EF-199382C25BDC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8EBAFC30-5F25-B013-F1F0-E0C3B80128E9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31E4E37F-C10C-7688-FC00-145462AACD5B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A5EAD6FA-A2AF-C881-1D20-8C213790AAFF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DDAD96FA-7017-44ED-EDBD-8F309683AA85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9BE35479-89B5-92B1-0EF5-EE476EFAE42C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EF7868F-5C50-7666-5DEF-83171D51B968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FD66AB0-9DC6-9DD6-D172-5D0512C02C7E}"/>
              </a:ext>
            </a:extLst>
          </p:cNvPr>
          <p:cNvGrpSpPr/>
          <p:nvPr/>
        </p:nvGrpSpPr>
        <p:grpSpPr>
          <a:xfrm>
            <a:off x="4713111" y="4876799"/>
            <a:ext cx="3029999" cy="263325"/>
            <a:chOff x="4713111" y="1580505"/>
            <a:chExt cx="3029999" cy="263325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BAF83C05-B07A-AEE9-03E4-1BB694A80605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84089440-4516-1355-F600-BE7A974C80E5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77BF6985-BD2E-63DC-B278-30176DE1BEC6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5EE44D8-971D-2B2A-04B8-EDB455B80B31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3525C23-A0A1-03AB-2D62-50856D008740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F0624A81-0257-879E-38D9-8961B0ECF514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5F0F90D9-7F79-CF31-B3F3-7FF84CE367FA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1FD4FDAB-378D-9261-12FC-9F1F81A0904B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1E10165A-ACF4-32E9-5120-1C71D52C4B3A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BB7F2344-5ED0-AD54-515A-671C2DA549A9}"/>
              </a:ext>
            </a:extLst>
          </p:cNvPr>
          <p:cNvGrpSpPr/>
          <p:nvPr/>
        </p:nvGrpSpPr>
        <p:grpSpPr>
          <a:xfrm>
            <a:off x="4713111" y="5169481"/>
            <a:ext cx="3029999" cy="263325"/>
            <a:chOff x="4713111" y="1580505"/>
            <a:chExt cx="3029999" cy="263325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1C31803E-92A2-6655-DB06-82076666C77E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F242B800-8AA6-5ADD-7E1B-D7233BBB2F3B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6A5FB890-6FAA-E1D8-11F5-52B727297708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6B35E294-AF8E-262D-AC87-60D081F02A8F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D8F5887F-19B8-1D5D-3269-484BE981B93B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A4DB1232-0753-3D47-A214-E576E9375A9D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FEEEE29F-0551-39AE-9503-8F9FC5676449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0350080B-F25C-E275-BB11-D25317A2A9D4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1703297B-B8FC-68C8-FC64-6F2FF2962F94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13142D62-0CC9-7EFA-621D-EC7A958361E7}"/>
              </a:ext>
            </a:extLst>
          </p:cNvPr>
          <p:cNvGrpSpPr/>
          <p:nvPr/>
        </p:nvGrpSpPr>
        <p:grpSpPr>
          <a:xfrm>
            <a:off x="4713111" y="5467805"/>
            <a:ext cx="3029999" cy="263325"/>
            <a:chOff x="4713111" y="1580505"/>
            <a:chExt cx="3029999" cy="263325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C5A60EF7-8F5A-C906-12BE-FAE0661E62EA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FDD3DBF6-16B2-2CDD-90F5-6A32A3DCEE6E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080AA575-8990-0B65-7EFF-94F82610EB17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B3F97196-230B-62DE-220A-4A91B273FFE1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6A6523B-5305-85EE-A332-D90E8F875656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CE4DFE2-158A-4006-E696-6752BA0873A8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6DFB99D3-7FB3-EBC3-928B-0B0504A5B88E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D8835E6-F7E4-327B-4694-B1D0B905F827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A3327E07-F2FB-528A-AE24-8285F8C6D9A3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84" name="Rectangle 383">
            <a:extLst>
              <a:ext uri="{FF2B5EF4-FFF2-40B4-BE49-F238E27FC236}">
                <a16:creationId xmlns:a16="http://schemas.microsoft.com/office/drawing/2014/main" id="{D156EEF2-C526-443A-09E8-1ADB72CE24CF}"/>
              </a:ext>
            </a:extLst>
          </p:cNvPr>
          <p:cNvSpPr/>
          <p:nvPr/>
        </p:nvSpPr>
        <p:spPr>
          <a:xfrm>
            <a:off x="4451791" y="1584216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8B31A2A2-DF62-48EE-6758-52086E1B4B22}"/>
              </a:ext>
            </a:extLst>
          </p:cNvPr>
          <p:cNvSpPr/>
          <p:nvPr/>
        </p:nvSpPr>
        <p:spPr>
          <a:xfrm>
            <a:off x="4451791" y="1884150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BF8A8C6-3AFB-6042-E05E-C39C4B8AE028}"/>
              </a:ext>
            </a:extLst>
          </p:cNvPr>
          <p:cNvSpPr/>
          <p:nvPr/>
        </p:nvSpPr>
        <p:spPr>
          <a:xfrm>
            <a:off x="4451791" y="2186219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8006B277-9682-ED67-6E2C-4328D503509E}"/>
              </a:ext>
            </a:extLst>
          </p:cNvPr>
          <p:cNvSpPr/>
          <p:nvPr/>
        </p:nvSpPr>
        <p:spPr>
          <a:xfrm>
            <a:off x="4451791" y="2486153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94FCA5E-78B1-F761-344E-4EA68D1AA839}"/>
              </a:ext>
            </a:extLst>
          </p:cNvPr>
          <p:cNvSpPr/>
          <p:nvPr/>
        </p:nvSpPr>
        <p:spPr>
          <a:xfrm>
            <a:off x="4451791" y="2782779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EC36673-A6FF-E6F0-A91E-7EB3B480FE38}"/>
              </a:ext>
            </a:extLst>
          </p:cNvPr>
          <p:cNvSpPr/>
          <p:nvPr/>
        </p:nvSpPr>
        <p:spPr>
          <a:xfrm>
            <a:off x="4451791" y="3082713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A76B0479-C966-0ABB-768D-4C0BEAD5BC9A}"/>
              </a:ext>
            </a:extLst>
          </p:cNvPr>
          <p:cNvSpPr/>
          <p:nvPr/>
        </p:nvSpPr>
        <p:spPr>
          <a:xfrm>
            <a:off x="4451791" y="3384782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FA8858A7-3279-B575-BD14-BF24C70E8CA9}"/>
              </a:ext>
            </a:extLst>
          </p:cNvPr>
          <p:cNvSpPr/>
          <p:nvPr/>
        </p:nvSpPr>
        <p:spPr>
          <a:xfrm>
            <a:off x="4451791" y="3684716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49F46F2E-52E3-83A4-183A-D182457BDAB3}"/>
              </a:ext>
            </a:extLst>
          </p:cNvPr>
          <p:cNvSpPr/>
          <p:nvPr/>
        </p:nvSpPr>
        <p:spPr>
          <a:xfrm>
            <a:off x="4451791" y="3976692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8937A804-B241-E862-1C1F-BB91D00CC608}"/>
              </a:ext>
            </a:extLst>
          </p:cNvPr>
          <p:cNvSpPr/>
          <p:nvPr/>
        </p:nvSpPr>
        <p:spPr>
          <a:xfrm>
            <a:off x="4451791" y="4276626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66FEAA38-455E-2154-30D3-A811AA17B12B}"/>
              </a:ext>
            </a:extLst>
          </p:cNvPr>
          <p:cNvSpPr/>
          <p:nvPr/>
        </p:nvSpPr>
        <p:spPr>
          <a:xfrm>
            <a:off x="4451791" y="4578695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9F1E7B2-3151-33D0-40C7-2941B25FBCB4}"/>
              </a:ext>
            </a:extLst>
          </p:cNvPr>
          <p:cNvSpPr/>
          <p:nvPr/>
        </p:nvSpPr>
        <p:spPr>
          <a:xfrm>
            <a:off x="4451791" y="4878629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20DDB47-6A55-FFB4-AF28-E36CB980E7C9}"/>
              </a:ext>
            </a:extLst>
          </p:cNvPr>
          <p:cNvSpPr/>
          <p:nvPr/>
        </p:nvSpPr>
        <p:spPr>
          <a:xfrm>
            <a:off x="4451791" y="5169462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A05F6EA-DEFB-C88E-AF33-20E92107F096}"/>
              </a:ext>
            </a:extLst>
          </p:cNvPr>
          <p:cNvSpPr/>
          <p:nvPr/>
        </p:nvSpPr>
        <p:spPr>
          <a:xfrm>
            <a:off x="4451791" y="5469396"/>
            <a:ext cx="263325" cy="263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rgbClr val="FF0000"/>
                </a:solidFill>
              </a:rPr>
              <a:t>자습</a:t>
            </a:r>
            <a:endParaRPr 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13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D913B2-3C2C-B163-175E-71CF6C29D318}"/>
              </a:ext>
            </a:extLst>
          </p:cNvPr>
          <p:cNvSpPr/>
          <p:nvPr/>
        </p:nvSpPr>
        <p:spPr>
          <a:xfrm>
            <a:off x="3648270" y="258928"/>
            <a:ext cx="4895458" cy="6340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421BA7-98C4-14BA-924D-887568E5F99A}"/>
              </a:ext>
            </a:extLst>
          </p:cNvPr>
          <p:cNvGrpSpPr/>
          <p:nvPr/>
        </p:nvGrpSpPr>
        <p:grpSpPr>
          <a:xfrm>
            <a:off x="4451791" y="1060564"/>
            <a:ext cx="3286770" cy="4676583"/>
            <a:chOff x="4451791" y="1060564"/>
            <a:chExt cx="3286770" cy="467658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15BE920-FFCE-F547-2350-CA51A9EAF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1581560"/>
              <a:ext cx="261319" cy="26131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4D7CAFF-D78B-20C2-64CE-B804F4D8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1878721"/>
              <a:ext cx="261319" cy="26131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7F75FB2-CF9E-2D81-DB40-A1085EE5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2177964"/>
              <a:ext cx="261319" cy="26131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C675A93-316A-DB88-E2DE-21A57D4BE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2480828"/>
              <a:ext cx="261319" cy="26131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192E3A9-F630-067D-4256-3BEE20539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2777832"/>
              <a:ext cx="261319" cy="26131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0A7174F-661E-7B12-88CE-BBD5233E1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3080696"/>
              <a:ext cx="261319" cy="26131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60FF766-58FF-66A6-1561-3ADF6D111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3384532"/>
              <a:ext cx="261319" cy="26131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43AC122-C5CC-2F72-CB3E-CF9C3975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3672856"/>
              <a:ext cx="261319" cy="26131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9353FBB-B0F7-753F-1718-BCCE4B754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3970017"/>
              <a:ext cx="261319" cy="26131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C7DF71B-C496-72E3-E9DF-EA9EE5F82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4269260"/>
              <a:ext cx="261319" cy="261319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0BFA143-A9B8-F567-1674-4968481FE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4572124"/>
              <a:ext cx="261319" cy="261319"/>
            </a:xfrm>
            <a:prstGeom prst="rect">
              <a:avLst/>
            </a:prstGeom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E73731F8-3B0A-8013-2F04-0FD2783EA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4869128"/>
              <a:ext cx="261319" cy="261319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D6D1BF78-9CEC-9D17-579A-7AB072616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5171992"/>
              <a:ext cx="261319" cy="261319"/>
            </a:xfrm>
            <a:prstGeom prst="rect">
              <a:avLst/>
            </a:prstGeom>
          </p:spPr>
        </p:pic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E7C2AE55-96AE-8D7F-C40C-AD63647B2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5475828"/>
              <a:ext cx="261319" cy="261319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DBE565-5A48-EA80-C070-EA964B031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791" y="1060564"/>
              <a:ext cx="261319" cy="261319"/>
            </a:xfrm>
            <a:prstGeom prst="rect">
              <a:avLst/>
            </a:prstGeom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22E8DCFE-50B2-558F-EADB-6F0753EEF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271" y="1060564"/>
              <a:ext cx="261319" cy="261319"/>
            </a:xfrm>
            <a:prstGeom prst="rect">
              <a:avLst/>
            </a:prstGeom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588F3927-8A30-E03B-C158-A9EC4E11C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579" y="1060564"/>
              <a:ext cx="261319" cy="261319"/>
            </a:xfrm>
            <a:prstGeom prst="rect">
              <a:avLst/>
            </a:prstGeom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CEE85496-FD08-6AF2-BF8E-64F8D04BE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0460" y="1060564"/>
              <a:ext cx="261319" cy="261319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BB675D57-61D1-3E49-F647-08D0B0DDD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4339" y="1060564"/>
              <a:ext cx="261319" cy="261319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269462EF-5F5A-E312-FD4E-119F2F686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242" y="1060564"/>
              <a:ext cx="261319" cy="26131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A132BF8-82AA-9F4C-98CE-50DB42EBD2EB}"/>
              </a:ext>
            </a:extLst>
          </p:cNvPr>
          <p:cNvGrpSpPr/>
          <p:nvPr/>
        </p:nvGrpSpPr>
        <p:grpSpPr>
          <a:xfrm>
            <a:off x="7743110" y="5803900"/>
            <a:ext cx="531845" cy="531845"/>
            <a:chOff x="7743110" y="5803900"/>
            <a:chExt cx="531845" cy="5318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7F8034-A0DB-2F50-C606-CC40BDB31062}"/>
                </a:ext>
              </a:extLst>
            </p:cNvPr>
            <p:cNvSpPr/>
            <p:nvPr/>
          </p:nvSpPr>
          <p:spPr>
            <a:xfrm>
              <a:off x="8009032" y="5803900"/>
              <a:ext cx="265923" cy="531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31EFF0-5C1D-4263-F2F3-048CAA26A64D}"/>
                </a:ext>
              </a:extLst>
            </p:cNvPr>
            <p:cNvSpPr/>
            <p:nvPr/>
          </p:nvSpPr>
          <p:spPr>
            <a:xfrm>
              <a:off x="7743110" y="6077860"/>
              <a:ext cx="265923" cy="2578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E2FB484-4F5F-D5C4-04B6-2FACB57220E2}"/>
              </a:ext>
            </a:extLst>
          </p:cNvPr>
          <p:cNvGrpSpPr/>
          <p:nvPr/>
        </p:nvGrpSpPr>
        <p:grpSpPr>
          <a:xfrm>
            <a:off x="3911957" y="524851"/>
            <a:ext cx="531845" cy="531845"/>
            <a:chOff x="4180117" y="796214"/>
            <a:chExt cx="531845" cy="5318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4D3366-74DF-E9C2-96FB-FD1CF5F54E95}"/>
                </a:ext>
              </a:extLst>
            </p:cNvPr>
            <p:cNvSpPr/>
            <p:nvPr/>
          </p:nvSpPr>
          <p:spPr>
            <a:xfrm rot="10800000">
              <a:off x="4180117" y="796214"/>
              <a:ext cx="265923" cy="5318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965845-BFFD-9900-51D9-7F55F5AC60B4}"/>
                </a:ext>
              </a:extLst>
            </p:cNvPr>
            <p:cNvSpPr/>
            <p:nvPr/>
          </p:nvSpPr>
          <p:spPr>
            <a:xfrm rot="10800000">
              <a:off x="4446039" y="796214"/>
              <a:ext cx="265923" cy="2578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AACDCE-E79E-F72A-3301-A3B908326682}"/>
              </a:ext>
            </a:extLst>
          </p:cNvPr>
          <p:cNvGrpSpPr/>
          <p:nvPr/>
        </p:nvGrpSpPr>
        <p:grpSpPr>
          <a:xfrm>
            <a:off x="4713110" y="519313"/>
            <a:ext cx="3030000" cy="366342"/>
            <a:chOff x="4713110" y="519313"/>
            <a:chExt cx="3030000" cy="36634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A81E44-EC1D-7EE9-69F0-7CA61842DF5E}"/>
                </a:ext>
              </a:extLst>
            </p:cNvPr>
            <p:cNvSpPr txBox="1"/>
            <p:nvPr/>
          </p:nvSpPr>
          <p:spPr>
            <a:xfrm>
              <a:off x="4713111" y="519313"/>
              <a:ext cx="3029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00</a:t>
              </a:r>
              <a:r>
                <a:rPr lang="ko-KR" altLang="en-US" sz="1200" b="1" dirty="0"/>
                <a:t> 자율학습 출석 체크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62E38D-2C86-39F9-9A07-65F178A27642}"/>
                </a:ext>
              </a:extLst>
            </p:cNvPr>
            <p:cNvSpPr txBox="1"/>
            <p:nvPr/>
          </p:nvSpPr>
          <p:spPr>
            <a:xfrm>
              <a:off x="4713110" y="700989"/>
              <a:ext cx="19660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0000</a:t>
              </a:r>
              <a:r>
                <a:rPr lang="ko-KR" altLang="en-US" sz="600" b="1" dirty="0"/>
                <a:t>년 </a:t>
              </a:r>
              <a:r>
                <a:rPr lang="en-US" altLang="ko-KR" sz="600" b="1" dirty="0"/>
                <a:t>00</a:t>
              </a:r>
              <a:r>
                <a:rPr lang="ko-KR" altLang="en-US" sz="600" b="1" dirty="0"/>
                <a:t>월 </a:t>
              </a:r>
              <a:r>
                <a:rPr lang="en-US" altLang="ko-KR" sz="600" b="1" dirty="0"/>
                <a:t>00</a:t>
              </a:r>
              <a:r>
                <a:rPr lang="ko-KR" altLang="en-US" sz="600" b="1" dirty="0"/>
                <a:t>일 </a:t>
              </a:r>
              <a:r>
                <a:rPr lang="en-US" altLang="ko-KR" sz="600" b="1" dirty="0"/>
                <a:t>~ </a:t>
              </a:r>
              <a:r>
                <a:rPr lang="en-US" sz="600" b="1" dirty="0"/>
                <a:t>0000</a:t>
              </a:r>
              <a:r>
                <a:rPr lang="ko-KR" altLang="en-US" sz="600" b="1" dirty="0"/>
                <a:t>년 </a:t>
              </a:r>
              <a:r>
                <a:rPr lang="en-US" altLang="ko-KR" sz="600" b="1" dirty="0"/>
                <a:t>00</a:t>
              </a:r>
              <a:r>
                <a:rPr lang="ko-KR" altLang="en-US" sz="600" b="1" dirty="0"/>
                <a:t>월 </a:t>
              </a:r>
              <a:r>
                <a:rPr lang="en-US" altLang="ko-KR" sz="600" b="1" dirty="0"/>
                <a:t>00</a:t>
              </a:r>
              <a:r>
                <a:rPr lang="ko-KR" altLang="en-US" sz="600" b="1" dirty="0"/>
                <a:t>일</a:t>
              </a:r>
              <a:endParaRPr lang="en-US" sz="600" b="1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08D55C-9368-F1B8-6C3A-124B655832E6}"/>
              </a:ext>
            </a:extLst>
          </p:cNvPr>
          <p:cNvGrpSpPr/>
          <p:nvPr/>
        </p:nvGrpSpPr>
        <p:grpSpPr>
          <a:xfrm>
            <a:off x="4713111" y="1580505"/>
            <a:ext cx="3029999" cy="263325"/>
            <a:chOff x="4713111" y="1580505"/>
            <a:chExt cx="3029999" cy="2633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C4A30A-E542-2C8C-9059-403631B6058F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621540-5BA4-95D9-630C-56E16E52B4C9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BFB45D1-E1D3-466F-E706-8247B5BCF69F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6EBA43A-09ED-7D07-9263-AAAD2B970ACC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5C6DD6-A78D-6690-A678-27F98957C9EE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6F52000-FD1E-D3ED-9030-B2CCD81E8999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077960B-3804-EEF2-3737-45094FB2A5AC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282D38B-FB90-FC1E-8D5B-3F470F0B7BCC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AC0A74-B088-CD5E-96B3-4B88749EB9E2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DB2BF94-6198-2E8D-5D3A-CE8B05D80094}"/>
              </a:ext>
            </a:extLst>
          </p:cNvPr>
          <p:cNvGrpSpPr/>
          <p:nvPr/>
        </p:nvGrpSpPr>
        <p:grpSpPr>
          <a:xfrm>
            <a:off x="4713111" y="1390399"/>
            <a:ext cx="3215302" cy="184666"/>
            <a:chOff x="4713111" y="1390399"/>
            <a:chExt cx="3215302" cy="1846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10928D-03DF-0CF5-D345-ED60B65DB8EC}"/>
                </a:ext>
              </a:extLst>
            </p:cNvPr>
            <p:cNvSpPr txBox="1"/>
            <p:nvPr/>
          </p:nvSpPr>
          <p:spPr>
            <a:xfrm>
              <a:off x="4713111" y="1390399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반</a:t>
              </a:r>
              <a:endParaRPr lang="en-US" sz="6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814967-36FB-5455-DB00-D1FA05433F8A}"/>
                </a:ext>
              </a:extLst>
            </p:cNvPr>
            <p:cNvSpPr txBox="1"/>
            <p:nvPr/>
          </p:nvSpPr>
          <p:spPr>
            <a:xfrm>
              <a:off x="5110163" y="1390399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번호</a:t>
              </a:r>
              <a:endParaRPr lang="en-US" sz="6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674AF9-CD0B-51CD-F35F-23027B93C1C9}"/>
                </a:ext>
              </a:extLst>
            </p:cNvPr>
            <p:cNvSpPr txBox="1"/>
            <p:nvPr/>
          </p:nvSpPr>
          <p:spPr>
            <a:xfrm>
              <a:off x="5507215" y="1390399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b="1" dirty="0"/>
                <a:t>이름</a:t>
              </a:r>
              <a:endParaRPr lang="en-US" sz="600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E36DB-4B9E-00DB-58BE-BEF9547120AF}"/>
                </a:ext>
              </a:extLst>
            </p:cNvPr>
            <p:cNvSpPr txBox="1"/>
            <p:nvPr/>
          </p:nvSpPr>
          <p:spPr>
            <a:xfrm>
              <a:off x="5715418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A985EC0-07F7-A974-E7E5-C6F075CAE399}"/>
                </a:ext>
              </a:extLst>
            </p:cNvPr>
            <p:cNvSpPr txBox="1"/>
            <p:nvPr/>
          </p:nvSpPr>
          <p:spPr>
            <a:xfrm>
              <a:off x="6109900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822325-F291-8695-198B-B8336F83CFAD}"/>
                </a:ext>
              </a:extLst>
            </p:cNvPr>
            <p:cNvSpPr txBox="1"/>
            <p:nvPr/>
          </p:nvSpPr>
          <p:spPr>
            <a:xfrm>
              <a:off x="6507129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5BBD0B-DB67-1E88-5D51-D0664F2F3E08}"/>
                </a:ext>
              </a:extLst>
            </p:cNvPr>
            <p:cNvSpPr txBox="1"/>
            <p:nvPr/>
          </p:nvSpPr>
          <p:spPr>
            <a:xfrm>
              <a:off x="6897055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2A6FE51-C714-5039-0533-731F96745D5B}"/>
                </a:ext>
              </a:extLst>
            </p:cNvPr>
            <p:cNvSpPr txBox="1"/>
            <p:nvPr/>
          </p:nvSpPr>
          <p:spPr>
            <a:xfrm>
              <a:off x="7287391" y="1400929"/>
              <a:ext cx="641022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" b="1" dirty="0"/>
                <a:t>0</a:t>
              </a:r>
              <a:r>
                <a:rPr lang="ko-KR" altLang="en-US" sz="400" b="1" dirty="0"/>
                <a:t>월 </a:t>
              </a:r>
              <a:r>
                <a:rPr lang="en-US" altLang="ko-KR" sz="400" b="1" dirty="0"/>
                <a:t>00</a:t>
              </a:r>
              <a:r>
                <a:rPr lang="ko-KR" altLang="en-US" sz="400" b="1" dirty="0"/>
                <a:t>일 </a:t>
              </a:r>
              <a:r>
                <a:rPr lang="en-US" altLang="ko-KR" sz="400" b="1" dirty="0"/>
                <a:t>0</a:t>
              </a:r>
              <a:r>
                <a:rPr lang="ko-KR" altLang="en-US" sz="400" b="1" dirty="0"/>
                <a:t>요일</a:t>
              </a:r>
              <a:endParaRPr lang="en-US" sz="400" b="1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A3F8197-BE64-47A9-D958-2A0240B83E63}"/>
              </a:ext>
            </a:extLst>
          </p:cNvPr>
          <p:cNvGrpSpPr/>
          <p:nvPr/>
        </p:nvGrpSpPr>
        <p:grpSpPr>
          <a:xfrm>
            <a:off x="4713111" y="1878829"/>
            <a:ext cx="3029999" cy="263325"/>
            <a:chOff x="4713111" y="1580505"/>
            <a:chExt cx="3029999" cy="263325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39D521E-9A6A-A3F9-81AD-6D1E34C2F7A3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21514A9-1C09-232E-FC48-6674E9FCC381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F15D2B6-8023-22D6-4125-E95A6A5D9DEC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F27ED22-3280-66DE-C3B0-4D4F21159187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019D74C-8496-4466-F379-1F71A89C75A9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7084217-51EF-5AF4-8006-66938593DD7D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CC0F4D9-2869-C5EE-47F9-B61A1BE77A6F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006D86BF-876A-B2D8-701B-497AB2F58D62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69196199-BD1D-7C0D-6819-3ECFDBD0737A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7AEF873-E861-F568-1980-D2D972C8EFBF}"/>
              </a:ext>
            </a:extLst>
          </p:cNvPr>
          <p:cNvGrpSpPr/>
          <p:nvPr/>
        </p:nvGrpSpPr>
        <p:grpSpPr>
          <a:xfrm>
            <a:off x="4713111" y="2182288"/>
            <a:ext cx="3029999" cy="263325"/>
            <a:chOff x="4713111" y="1580505"/>
            <a:chExt cx="3029999" cy="263325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BD9A2DD-11BA-0421-8A66-7414467C9D7B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1802D1A-4547-DD6F-4FE0-AD4FB16A7E83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160FFBD-E8C0-5A1B-EB6E-AA6BBE88F4AC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AF0F86D-F783-2D6F-A2E7-96C5C72B0BE8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DDEE62DB-9E29-33AE-2E85-621408EA5A46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6167682-E580-5BBD-BE41-16EB09A56E41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89EFCCF4-0E93-8432-AD1D-ACB6E6DB9C1C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95783AF-6FFE-6BBA-7982-CED8E3FB6A8B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51EBAD8-1079-4AB8-C5F9-079CADFF0E8F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1FBB8AEA-2C78-667E-399B-2D59C11BBC5C}"/>
              </a:ext>
            </a:extLst>
          </p:cNvPr>
          <p:cNvGrpSpPr/>
          <p:nvPr/>
        </p:nvGrpSpPr>
        <p:grpSpPr>
          <a:xfrm>
            <a:off x="4713111" y="2480612"/>
            <a:ext cx="3029999" cy="263325"/>
            <a:chOff x="4713111" y="1580505"/>
            <a:chExt cx="3029999" cy="263325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F204298-B9D5-435D-7985-9C7D074825E8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FB79506-CB8F-C610-0E53-9F162B32F7BE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E4F6DF6-E63C-37DC-8623-79BFF759CFB1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FF3C8AE-A54B-F265-A905-154A1EC01BC8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DBE4510-B16A-5BCF-4AA8-DDBDF2732BEF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1575B23-CDBF-FB7F-51A0-97FDAFDD2C71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4BFE6B8C-0BD2-4B5B-D6E6-2C8810AF5654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594DE550-9F33-62CB-64A5-1FE469944C06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B87DBF0B-B39C-90DE-A86E-FBA1B2B01F0A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E9C59F9-A8D5-7229-2629-B8171EF4DB65}"/>
              </a:ext>
            </a:extLst>
          </p:cNvPr>
          <p:cNvGrpSpPr/>
          <p:nvPr/>
        </p:nvGrpSpPr>
        <p:grpSpPr>
          <a:xfrm>
            <a:off x="4713111" y="2775826"/>
            <a:ext cx="3029999" cy="263325"/>
            <a:chOff x="4713111" y="1580505"/>
            <a:chExt cx="3029999" cy="263325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11B25C3F-FBBB-B73B-BA54-574DC56A5B41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3DF2327-CDBF-D56E-2177-5E91289B43D5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67061FC-2E08-0BE5-87FA-A096AC7F5261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59182A49-75B0-70FE-D6D8-FD0A8C49F00A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667AD81C-63A5-C802-03C0-C02789BFF0AF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C74BA4A5-B6A6-4846-7F73-4A815D5D904F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EBA34CBE-23CE-0429-2739-D0444847281B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4FA71331-10EA-C080-ECF3-F2BF8F6D61FB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123DB9B-FC0E-14AE-7F38-C900B23E306F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F3FF4F5-A586-FA89-BD6F-6F73E8DFDB36}"/>
              </a:ext>
            </a:extLst>
          </p:cNvPr>
          <p:cNvGrpSpPr/>
          <p:nvPr/>
        </p:nvGrpSpPr>
        <p:grpSpPr>
          <a:xfrm>
            <a:off x="4713111" y="3074150"/>
            <a:ext cx="3029999" cy="263325"/>
            <a:chOff x="4713111" y="1580505"/>
            <a:chExt cx="3029999" cy="26332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803D8222-6F9B-6BAF-5A2C-D0EDF8FE0FD2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A8285EC0-196F-4FAA-A8B2-35D40C80C2E3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C4117FD-DF48-6C5C-482D-93965F76D000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4D7DFC2F-5701-CC33-57AE-40CFD9229640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29649C60-FCB8-7FB1-0B35-67CF58558E03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6B9FA4E8-FB7E-8584-3D5E-006B627BC710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8CE0F32-5D38-3306-2DF2-A4D696412AD1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EAE4B16-BED1-D89E-8981-06D93A11B02C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88DB7C2-283A-0FD7-55D5-A0C99C8AD6C3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1AB33E8-0830-CFA4-C246-4CD88A5937B8}"/>
              </a:ext>
            </a:extLst>
          </p:cNvPr>
          <p:cNvGrpSpPr/>
          <p:nvPr/>
        </p:nvGrpSpPr>
        <p:grpSpPr>
          <a:xfrm>
            <a:off x="4713111" y="3377609"/>
            <a:ext cx="3029999" cy="263325"/>
            <a:chOff x="4713111" y="1580505"/>
            <a:chExt cx="3029999" cy="263325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FCF89B57-A3B5-D364-A3D5-58AFA3B93006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3D5AD7F9-71F2-0422-0CA5-A42BFD2B675E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0F828FAC-8877-6215-FEAE-657DD56973D5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1D819B9-0F65-C475-AB4B-54A215FAAC6B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9F41746E-3D64-95B4-1397-C9FE0513A67F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5558A53-A5C4-EDE1-3A3F-B35F6DCA0658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71522E3-F80B-A69C-681B-45E46FB9AD02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04D05A1F-0374-F5A7-A76D-05394B79FDF4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B602A1C-CF69-F72D-12C9-0FB7A8AE130D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6F4CC1F9-0B3C-ED55-2E37-12D39E82B7E2}"/>
              </a:ext>
            </a:extLst>
          </p:cNvPr>
          <p:cNvGrpSpPr/>
          <p:nvPr/>
        </p:nvGrpSpPr>
        <p:grpSpPr>
          <a:xfrm>
            <a:off x="4713111" y="3675933"/>
            <a:ext cx="3029999" cy="263325"/>
            <a:chOff x="4713111" y="1580505"/>
            <a:chExt cx="3029999" cy="263325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90285C3-8AF4-A7B5-3D02-2AFD7F5870E8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1A2B52B-B65D-1CDD-956E-6277EE500F55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676298E6-1D9B-19DB-6187-F7471439F376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2B31222-B6F1-C424-1BDB-6940A7D21F36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CEC9112-696C-1395-77D2-54EDAFA7B6C2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2A5F6C34-4F49-2B50-CD1C-CB9BA5D7188F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8987E523-AC75-96C5-FD09-EF530178A470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16C59E9-2188-5D78-9187-6BDC0E7BA8BE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348F734D-853E-16AE-59C6-3FE5C1236DCB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1AEF65E-010A-38EB-C5B8-FCC715D7F590}"/>
              </a:ext>
            </a:extLst>
          </p:cNvPr>
          <p:cNvGrpSpPr/>
          <p:nvPr/>
        </p:nvGrpSpPr>
        <p:grpSpPr>
          <a:xfrm>
            <a:off x="4713111" y="3976692"/>
            <a:ext cx="3029999" cy="263325"/>
            <a:chOff x="4713111" y="1580505"/>
            <a:chExt cx="3029999" cy="263325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1A5D709-D05E-8D78-1EAE-46AEAC86728F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54A8B46D-E7A1-1430-8178-84E1B27FC483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1A815377-D181-3479-F53B-2406BA6830D4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F62D8B3-E99C-E9C0-31D9-B332C4B50CA1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A81A333A-08BA-89EE-B50B-C4166F88028C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2AB79F3E-5395-3EDF-A3BA-9FC322D58320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4FE5EE0-3864-850F-AD85-F475D6960455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54989287-2965-DFFA-F076-BC8923C876A3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30210075-F0AD-E8FE-026D-561BED1AD02B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615BA28-9935-AAAA-79B1-79EA6B98AFDA}"/>
              </a:ext>
            </a:extLst>
          </p:cNvPr>
          <p:cNvGrpSpPr/>
          <p:nvPr/>
        </p:nvGrpSpPr>
        <p:grpSpPr>
          <a:xfrm>
            <a:off x="4713111" y="4275016"/>
            <a:ext cx="3029999" cy="263325"/>
            <a:chOff x="4713111" y="1580505"/>
            <a:chExt cx="3029999" cy="263325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1A82FC92-60FE-17EC-A145-9F0CF25B12A7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6B651A36-8001-7A6B-104F-624F7FDC89A7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3BE8B2E5-5B2F-9BF4-2DD0-FFEB7015F343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E077BE61-5C9B-2F91-D0C7-AAFC768FAC34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0C5D4AB8-774A-152B-769A-AD42B6D6EE48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876C20BA-9D54-658D-826E-AC7D21EF89BC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BCB0FFBC-1867-BA80-9B32-8C0C08DDD6F6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A3EE351F-C3A2-E429-8153-996EF41B6AA4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66D22C4-92B2-4ACA-984F-63328D4CD6BD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6A0E90A-7C13-628D-879A-76CA757F898B}"/>
              </a:ext>
            </a:extLst>
          </p:cNvPr>
          <p:cNvGrpSpPr/>
          <p:nvPr/>
        </p:nvGrpSpPr>
        <p:grpSpPr>
          <a:xfrm>
            <a:off x="4713111" y="4578475"/>
            <a:ext cx="3029999" cy="263325"/>
            <a:chOff x="4713111" y="1580505"/>
            <a:chExt cx="3029999" cy="263325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B821E792-B59F-5B5D-8B21-1BC6864BA00B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04F41ADD-D038-FA85-6C11-1754D580B0A1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E068A3C4-D880-8235-134F-53AC6737C9FA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F4753F3-0F50-D399-A9A8-094218138180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4F24190-8A04-6FC6-FF54-D3E7F4C48AD7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7A4132BE-B107-EC66-BE8D-9509DD3CB5E2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CC4CC0F5-3E16-919A-E4B0-6088223EE44E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2BD043F9-770D-AE87-18A5-47D91557233E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673798FB-BFEA-3C5D-77F6-1D217EDB2BF0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80EBD9E-2F2D-C904-5C08-895E67D0A5F5}"/>
              </a:ext>
            </a:extLst>
          </p:cNvPr>
          <p:cNvGrpSpPr/>
          <p:nvPr/>
        </p:nvGrpSpPr>
        <p:grpSpPr>
          <a:xfrm>
            <a:off x="4713111" y="4876799"/>
            <a:ext cx="3029999" cy="263325"/>
            <a:chOff x="4713111" y="1580505"/>
            <a:chExt cx="3029999" cy="263325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1C769339-98ED-020C-F424-44969E268E45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F673B781-7979-2AD4-BE25-072C6DD4F851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D258F18F-D1BF-3D52-0476-42BCCF029447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F4E62350-28EF-C626-F334-9D3A1F36D5BE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2EBC45DD-D45A-8DDB-6EAF-9939544AE52D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F11FE4B6-59AB-E262-CFE3-26E00E196534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EB369243-14EE-281B-2ABE-B1D8A9464BAF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8A67037A-EA8E-C562-3058-3E0F0BBEE7CB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F29D9E92-39DC-6E62-FA80-13ED17DDC212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8707D1D2-C37C-EFFE-EF80-8D370FBABF87}"/>
              </a:ext>
            </a:extLst>
          </p:cNvPr>
          <p:cNvGrpSpPr/>
          <p:nvPr/>
        </p:nvGrpSpPr>
        <p:grpSpPr>
          <a:xfrm>
            <a:off x="4713111" y="5169481"/>
            <a:ext cx="3029999" cy="263325"/>
            <a:chOff x="4713111" y="1580505"/>
            <a:chExt cx="3029999" cy="26332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E729CCC2-4D60-C9E9-C0F5-9F6D883BDC29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B6ECF48C-8256-6A3A-8BEA-FC65F10E153A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DFA1927C-B898-C450-5CD1-2796EFFDCB60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335E6E2-8CDB-14AF-B36D-2DF096FB7FD5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36C63D3-E772-1657-2D79-9A59E147B9DB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4D1F8A59-2888-B290-1544-0DB1DEFDB797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1403EE09-FB3E-BB0E-001D-33DCB0FD10C3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989F86BF-8D39-5504-0069-6D500C00F83A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CB12B73-5F7A-43D4-5BC5-6300A7BECED5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33A52E8-C369-C955-2026-60C764690CBF}"/>
              </a:ext>
            </a:extLst>
          </p:cNvPr>
          <p:cNvGrpSpPr/>
          <p:nvPr/>
        </p:nvGrpSpPr>
        <p:grpSpPr>
          <a:xfrm>
            <a:off x="4713111" y="5467805"/>
            <a:ext cx="3029999" cy="263325"/>
            <a:chOff x="4713111" y="1580505"/>
            <a:chExt cx="3029999" cy="263325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A7FC80D0-3767-F076-F765-B2355BAA724F}"/>
                </a:ext>
              </a:extLst>
            </p:cNvPr>
            <p:cNvSpPr/>
            <p:nvPr/>
          </p:nvSpPr>
          <p:spPr>
            <a:xfrm>
              <a:off x="4759325" y="1580505"/>
              <a:ext cx="2983785" cy="26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ACD54EB3-C28A-0D7C-C54E-7B1188F34B25}"/>
                </a:ext>
              </a:extLst>
            </p:cNvPr>
            <p:cNvSpPr txBox="1"/>
            <p:nvPr/>
          </p:nvSpPr>
          <p:spPr>
            <a:xfrm>
              <a:off x="4713111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반</a:t>
              </a:r>
              <a:endParaRPr lang="en-US" sz="600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523B0F1-6B9B-F754-6FD1-942089E66396}"/>
                </a:ext>
              </a:extLst>
            </p:cNvPr>
            <p:cNvSpPr txBox="1"/>
            <p:nvPr/>
          </p:nvSpPr>
          <p:spPr>
            <a:xfrm>
              <a:off x="5110163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번호</a:t>
              </a:r>
              <a:endParaRPr lang="en-US" sz="600" dirty="0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B7CF5318-56D5-FE2E-34FC-5249BADD0226}"/>
                </a:ext>
              </a:extLst>
            </p:cNvPr>
            <p:cNvSpPr txBox="1"/>
            <p:nvPr/>
          </p:nvSpPr>
          <p:spPr>
            <a:xfrm>
              <a:off x="5507215" y="1617114"/>
              <a:ext cx="3970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이름</a:t>
              </a:r>
              <a:endParaRPr lang="en-US" sz="600" dirty="0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08A0BC16-54C8-FC48-5E00-AC95C55D5DAE}"/>
                </a:ext>
              </a:extLst>
            </p:cNvPr>
            <p:cNvSpPr/>
            <p:nvPr/>
          </p:nvSpPr>
          <p:spPr>
            <a:xfrm>
              <a:off x="5986464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82E14B17-E348-80AE-71B3-E04F71A76CA7}"/>
                </a:ext>
              </a:extLst>
            </p:cNvPr>
            <p:cNvSpPr/>
            <p:nvPr/>
          </p:nvSpPr>
          <p:spPr>
            <a:xfrm>
              <a:off x="637717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CFF8FFE0-557C-759A-A38C-489439D07440}"/>
                </a:ext>
              </a:extLst>
            </p:cNvPr>
            <p:cNvSpPr/>
            <p:nvPr/>
          </p:nvSpPr>
          <p:spPr>
            <a:xfrm>
              <a:off x="6774221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FE6FC69-958F-FF3A-21C8-4E13782666E6}"/>
                </a:ext>
              </a:extLst>
            </p:cNvPr>
            <p:cNvSpPr/>
            <p:nvPr/>
          </p:nvSpPr>
          <p:spPr>
            <a:xfrm>
              <a:off x="7168100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7C0926FD-6F4B-4424-5CE0-EBBF5A871320}"/>
                </a:ext>
              </a:extLst>
            </p:cNvPr>
            <p:cNvSpPr/>
            <p:nvPr/>
          </p:nvSpPr>
          <p:spPr>
            <a:xfrm>
              <a:off x="7561979" y="1661413"/>
              <a:ext cx="98932" cy="989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3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Widescreen</PresentationFormat>
  <Paragraphs>124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0225 STINGRAY</dc:creator>
  <cp:lastModifiedBy>0225 STINGRAY</cp:lastModifiedBy>
  <cp:revision>1</cp:revision>
  <dcterms:created xsi:type="dcterms:W3CDTF">2024-06-09T17:27:13Z</dcterms:created>
  <dcterms:modified xsi:type="dcterms:W3CDTF">2024-06-09T17:27:24Z</dcterms:modified>
</cp:coreProperties>
</file>