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CE88-2C66-439D-A734-C4F02D96B750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000F6-4732-4557-A736-A9B9787FDD1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000F6-4732-4557-A736-A9B9787FDD14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01A0-7440-4B8B-9AE3-41193290E46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2735-0C60-4432-8BBF-557108CC905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936103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Автоматическое формирование сменного задания на прессование электродов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776864" cy="437004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87624" y="191683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915816" y="227687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</Words>
  <Application>Microsoft Office PowerPoint</Application>
  <PresentationFormat>Экран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Автоматическое формирование сменного задания на прессование электродов.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формирование сменного задания на прессование электродов.</dc:title>
  <dc:creator>user</dc:creator>
  <cp:lastModifiedBy>user</cp:lastModifiedBy>
  <cp:revision>19</cp:revision>
  <dcterms:created xsi:type="dcterms:W3CDTF">2021-01-19T08:48:10Z</dcterms:created>
  <dcterms:modified xsi:type="dcterms:W3CDTF">2021-01-19T11:49:42Z</dcterms:modified>
</cp:coreProperties>
</file>