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854A-FD57-4338-9529-94697F33B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433F5-213D-4F82-9808-31017F8EE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1867F-3D19-479F-BB65-F1D509B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3DD2-5B6A-49D5-8B43-FB3B15E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751D-0DAE-4737-9620-893D652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8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306C-24DE-419E-9C32-F57D8246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EA776-2704-4F7E-A6D7-F1ABC44F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705-15F3-4690-A2A4-A81025C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610E-91E9-4703-B552-F283EEA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19AAC-902A-4E82-8AA7-21A7744A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7D738-F5DA-44E8-8FA2-126CACC2B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E9B19-AD8E-45B7-8D62-403CA5CF5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3A32-467D-401F-B3F1-1FF996F9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C78EB-ACA1-483B-80CE-8BAF5E67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B564-F090-41A0-985E-4C7414F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3AFB-90B4-473F-98BB-B33DC969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5D1F-04BA-4049-8795-EF01C989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0C2EF-AC30-49D5-B819-7CFD74C8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EF4B-52C5-448E-A4DF-D55CD330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850F-537C-4266-BBC5-EA21B054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9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132-A852-440D-A2C5-90469056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547CB-BAA6-4B61-8480-86A4119B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1052-1847-430F-AB11-49768515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8A1FF-F12C-49B6-986B-5D75408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AEB8-0E68-4C50-83B9-7656CE7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E3F-2310-4805-8119-495222DE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094C-4119-4D6B-A28C-088339F4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CC5-5C0D-49FA-92CF-0095EC33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14EFE-A608-474B-87D8-FE747181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74A-323B-4A9B-B256-6E2B1BA7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2ECA-AD73-4E2D-92C6-5AC580BB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8A43-AD81-4FCE-A7E3-69F89DD0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0836-7FE6-4098-89DF-F92EE280F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B421-5142-4C92-8C6E-936276C2C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57852-8F68-4138-8C36-29A6B280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9D1A0-7589-4342-848C-2947EDEF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1F95C-75BB-48C5-A10F-ADC61F66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39381-00EA-4F14-8A79-8293D985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17957-481A-4E9B-9B40-739AC409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8265-D7DB-4546-B57C-D13742C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97D1-0E83-4464-AE23-4BC8BA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6397-4D90-45A1-AE56-E1014D40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17E55-9CA8-4439-ABBA-90E73E34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D5F3E-357D-44AC-BC86-DD1975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92EA6-C4E5-4503-BDD5-89C2A2DF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6C1F0-E5AC-4E09-8C8A-3A49B352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1A4C-E93E-4E56-8069-83B608F3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AF01-DBC7-42F5-AE8F-C8057A8B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875-2B84-4D6F-BE3C-B8C6F144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244E-FB46-407C-B7AA-5C15523F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0CBFF-F8EF-466D-8349-3C6BA21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7D31-B269-4890-8177-2122B4E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1C0B-3780-44DF-BD0A-A213DB95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C4EB-912C-4162-815E-F4C8213A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3D51-AAA7-4E6B-B884-A8A352DE3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B809-169E-43B5-8646-1E026840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10641-3049-4BDB-8B4C-907FD39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8E272-D2F2-4E83-A812-E737025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89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DA7A1-897D-4437-8E98-F183ECB6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2561-0D76-4440-9535-B8433E46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CEF76-3F79-44E7-83D5-D79163882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959B-00DB-4953-B5C8-84334DC8C2A3}" type="datetimeFigureOut">
              <a:rPr lang="ru-RU" smtClean="0"/>
              <a:t>31.05.2021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C980-92C9-4DCC-BF23-78A773A8F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9135-F745-424A-AC88-F3D9E2515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DAC5B-B68A-40A3-8E88-F70B9143A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FB02-8F80-47C4-A532-AB336827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200" y="355600"/>
            <a:ext cx="9321800" cy="3073399"/>
          </a:xfrm>
        </p:spPr>
        <p:txBody>
          <a:bodyPr>
            <a:noAutofit/>
          </a:bodyPr>
          <a:lstStyle/>
          <a:p>
            <a:pPr indent="457200" algn="ctr" fontAlgn="base">
              <a:lnSpc>
                <a:spcPct val="150000"/>
              </a:lnSpc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Дипломная работа студента группы ИСП-301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Лунева Л.М.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Специальность 09.02.07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Информационные технологии и программирование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Бардина Т.И.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6FAC4-F9F2-4FE3-886E-7ACFC72D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3602038"/>
            <a:ext cx="9220200" cy="3128962"/>
          </a:xfrm>
        </p:spPr>
        <p:txBody>
          <a:bodyPr>
            <a:noAutofit/>
          </a:bodyPr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автоматизированной информационной системы </a:t>
            </a:r>
            <a:b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«Формирование междисциплинарных тестовых заданий»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426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EE2D-93C7-4979-8BC0-F1226370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и цель работы: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ADCB-2287-4ECF-AB55-511BE266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Обеспечить учебный процесс собственными уникальными средствами тестирования, проверки знаний учащихся</a:t>
            </a:r>
          </a:p>
          <a:p>
            <a:r>
              <a:rPr lang="ru-RU" dirty="0"/>
              <a:t>Разработать процедуры итеративного создания программного обеспечения с помощью интегрированной среды разработки </a:t>
            </a:r>
            <a:r>
              <a:rPr lang="en-US" dirty="0"/>
              <a:t>Visual Studio </a:t>
            </a:r>
            <a:r>
              <a:rPr lang="ru-RU" dirty="0"/>
              <a:t>и системы управления версиями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Освоить механизмы сотрудничества для разработки программ через сайт </a:t>
            </a:r>
            <a:r>
              <a:rPr lang="en-US" dirty="0"/>
              <a:t>GitHub</a:t>
            </a:r>
          </a:p>
          <a:p>
            <a:r>
              <a:rPr lang="ru-RU" dirty="0"/>
              <a:t>Освоить дистанционные методы работы, становящиеся всё более актуальными, особенно в период пандемии</a:t>
            </a:r>
          </a:p>
        </p:txBody>
      </p:sp>
    </p:spTree>
    <p:extLst>
      <p:ext uri="{BB962C8B-B14F-4D97-AF65-F5344CB8AC3E}">
        <p14:creationId xmlns:p14="http://schemas.microsoft.com/office/powerpoint/2010/main" val="39661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6BB23-DE1C-4C59-854A-E56FC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задачи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AF635-E66C-499C-89AA-7AA61EDD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Начать разработку оригинального программного обеспечения, предназначенного для проверки знаний учащихся колледжа и работников предприятий с целью повышения качества учебного процесса</a:t>
            </a:r>
          </a:p>
          <a:p>
            <a:r>
              <a:rPr lang="ru-RU" dirty="0"/>
              <a:t>Освоить среду разработки с открытым кодом, позволяющую вести совместную разработку студентам колледжа и всем заинтересованным в данном виде программного обеспечения лицам</a:t>
            </a:r>
          </a:p>
          <a:p>
            <a:r>
              <a:rPr lang="ru-RU" dirty="0"/>
              <a:t>Оставить задел в виде кода программы на ресурсе </a:t>
            </a:r>
            <a:r>
              <a:rPr lang="en-US" dirty="0"/>
              <a:t>GitHub </a:t>
            </a:r>
            <a:r>
              <a:rPr lang="ru-RU" dirty="0"/>
              <a:t>для доработки программного обеспечения следующими поколениями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46742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65A1C-E1DC-4003-8002-ECA71B78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BDF5-3576-4659-9C58-78F107A4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 – ответ, общепринятая форма усвоения знаний</a:t>
            </a:r>
          </a:p>
          <a:p>
            <a:r>
              <a:rPr lang="ru-RU" dirty="0"/>
              <a:t>Повторенье – мать ученья</a:t>
            </a:r>
          </a:p>
          <a:p>
            <a:r>
              <a:rPr lang="ru-RU" dirty="0"/>
              <a:t>Широкое практическое использование тестов, ЕГЭ для школьников, изучение правил дорожного движения, правил техники безопасности, опросных листов, анкет</a:t>
            </a:r>
          </a:p>
          <a:p>
            <a:r>
              <a:rPr lang="ru-RU" dirty="0"/>
              <a:t>Широкая распространённость  компьютерных устройств, повсеместное наличие Интернета, наличие практических навыков использования компьютерного оборудования и сетей.</a:t>
            </a:r>
          </a:p>
          <a:p>
            <a:r>
              <a:rPr lang="ru-RU" dirty="0"/>
              <a:t>Установка на цифровизацию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3412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47B8-8A18-495B-A15D-4408BFC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систем-аналогов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FA0F7-50B2-4C30-8117-451BD56FA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Поисковые строки «Программы для составления тестов», «</a:t>
            </a:r>
            <a:r>
              <a:rPr lang="en-US" dirty="0"/>
              <a:t>test generator software</a:t>
            </a:r>
            <a:r>
              <a:rPr lang="ru-RU" dirty="0"/>
              <a:t>» дают множество ссылок</a:t>
            </a:r>
          </a:p>
          <a:p>
            <a:r>
              <a:rPr lang="ru-RU" dirty="0"/>
              <a:t>Программы, доступные для скачивания, онлайн тестирования</a:t>
            </a:r>
          </a:p>
          <a:p>
            <a:r>
              <a:rPr lang="ru-RU" dirty="0"/>
              <a:t>Для тестирования используются простые текстовые вопросы, изображения, видео</a:t>
            </a:r>
          </a:p>
          <a:p>
            <a:r>
              <a:rPr lang="ru-RU" dirty="0"/>
              <a:t>Варианты тестов с выбором правильного ответа, ввода нужных слов</a:t>
            </a:r>
          </a:p>
          <a:p>
            <a:r>
              <a:rPr lang="ru-RU" dirty="0"/>
              <a:t>Общий недостаток : для </a:t>
            </a:r>
            <a:r>
              <a:rPr lang="ru-RU"/>
              <a:t>расширенной функциональности платные</a:t>
            </a:r>
            <a:r>
              <a:rPr lang="ru-RU" dirty="0"/>
              <a:t>, изначально не предназначены для специализаций колледжа и завода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56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251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Дипломная работа студента группы ИСП-301 Лунева Л.М. Специальность 09.02.07  Информационные технологии и программирование Научный руководитель Бардина Т.И.</vt:lpstr>
      <vt:lpstr>Актуальность и цель работы:</vt:lpstr>
      <vt:lpstr>Основные задачи Дипломного проекта</vt:lpstr>
      <vt:lpstr>Краткое описание предметной области</vt:lpstr>
      <vt:lpstr>Анализ систем-аналогов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Лунева Л.М. </dc:title>
  <dc:creator>Salda-Laird</dc:creator>
  <cp:lastModifiedBy>Романовский Владимир</cp:lastModifiedBy>
  <cp:revision>12</cp:revision>
  <dcterms:created xsi:type="dcterms:W3CDTF">2021-05-30T08:03:47Z</dcterms:created>
  <dcterms:modified xsi:type="dcterms:W3CDTF">2021-05-31T04:30:19Z</dcterms:modified>
</cp:coreProperties>
</file>