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</a:t>
            </a:r>
            <a:r>
              <a:rPr lang="ru-RU"/>
              <a:t>цифровизацию образования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189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Романовский Владимир</cp:lastModifiedBy>
  <cp:revision>9</cp:revision>
  <dcterms:created xsi:type="dcterms:W3CDTF">2021-05-30T08:03:47Z</dcterms:created>
  <dcterms:modified xsi:type="dcterms:W3CDTF">2021-05-31T04:00:30Z</dcterms:modified>
</cp:coreProperties>
</file>