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CE6563-F6F3-4C56-BE5F-1E8FD2CB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13" y="1393622"/>
            <a:ext cx="9714450" cy="546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7B84A0-5ACD-4704-B964-55085761FF08}"/>
              </a:ext>
            </a:extLst>
          </p:cNvPr>
          <p:cNvSpPr txBox="1"/>
          <p:nvPr/>
        </p:nvSpPr>
        <p:spPr>
          <a:xfrm>
            <a:off x="880844" y="360727"/>
            <a:ext cx="1048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Основные элементы интерфейса: Лента </a:t>
            </a:r>
            <a:r>
              <a:rPr lang="en-US" sz="3600" dirty="0"/>
              <a:t>Ribbon</a:t>
            </a:r>
            <a:r>
              <a:rPr lang="ru-RU" sz="3600" dirty="0"/>
              <a:t> и Набор вкладок </a:t>
            </a:r>
            <a:r>
              <a:rPr lang="en-US" sz="3600" dirty="0" err="1"/>
              <a:t>TabControl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585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расширенной функциональности платные,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BCC85-CD65-413C-9BA3-D91ACEDB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Каскадное 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F253E-EC33-4E67-9614-4836122D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Каскадное проектирование включает в себя стадии: </a:t>
            </a:r>
          </a:p>
          <a:p>
            <a:r>
              <a:rPr lang="ru-RU" dirty="0"/>
              <a:t> Полный анализ всех требований к программе </a:t>
            </a:r>
          </a:p>
          <a:p>
            <a:r>
              <a:rPr lang="ru-RU" dirty="0"/>
              <a:t> Составление полного проекта, с учётом всех требований</a:t>
            </a:r>
          </a:p>
          <a:p>
            <a:r>
              <a:rPr lang="ru-RU" dirty="0"/>
              <a:t> Кодирование всего проекта, согласно полной спецификации</a:t>
            </a:r>
          </a:p>
          <a:p>
            <a:r>
              <a:rPr lang="ru-RU" dirty="0"/>
              <a:t> Тестирование всего проекта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Мы прибегнем к итеративному проектированию</a:t>
            </a:r>
            <a:r>
              <a:rPr lang="en-US" dirty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18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F55F-F57F-4C78-8CFF-E70932B8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Итеративное проектирование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2F97-3A1D-406B-B6BF-BCF63569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 первой итерации: </a:t>
            </a:r>
            <a:br>
              <a:rPr lang="ru-RU" dirty="0"/>
            </a:br>
            <a:r>
              <a:rPr lang="ru-RU" dirty="0"/>
              <a:t>сделать работоспособную программу, которая воплотит основополагающую часть заявленных требований к программе,</a:t>
            </a:r>
            <a:br>
              <a:rPr lang="ru-RU" dirty="0"/>
            </a:br>
            <a:r>
              <a:rPr lang="ru-RU" dirty="0"/>
              <a:t>обеспечит  возможность вставлять, удалять и корректировать тесты, то есть наборы вопросов и ответов на них по разным учебным дисциплинам</a:t>
            </a:r>
          </a:p>
          <a:p>
            <a:r>
              <a:rPr lang="ru-RU" dirty="0"/>
              <a:t>Задача последующих итераций:</a:t>
            </a:r>
            <a:br>
              <a:rPr lang="ru-RU" dirty="0"/>
            </a:br>
            <a:r>
              <a:rPr lang="ru-RU" dirty="0"/>
              <a:t>на основе первой итерации обеспечить вход в программу по логину/паролю, проставлять, хранить и просматривать оценки по тестам, формировать ведомость группы в документах </a:t>
            </a:r>
            <a:r>
              <a:rPr lang="en-US" dirty="0"/>
              <a:t>Word/Excel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2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66FDA226-6AF8-46DC-BEC0-29FC62672243}"/>
              </a:ext>
            </a:extLst>
          </p:cNvPr>
          <p:cNvSpPr/>
          <p:nvPr/>
        </p:nvSpPr>
        <p:spPr>
          <a:xfrm>
            <a:off x="5854815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C715F120-AA89-4BF4-A90D-C1165029C119}"/>
              </a:ext>
            </a:extLst>
          </p:cNvPr>
          <p:cNvSpPr/>
          <p:nvPr/>
        </p:nvSpPr>
        <p:spPr>
          <a:xfrm rot="10800000">
            <a:off x="6205998" y="275424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EFB00A5-DE2B-4F61-B1F3-892D7B012056}"/>
              </a:ext>
            </a:extLst>
          </p:cNvPr>
          <p:cNvSpPr/>
          <p:nvPr/>
        </p:nvSpPr>
        <p:spPr>
          <a:xfrm>
            <a:off x="5854815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D3BE75DD-79CF-404D-97E5-BADDDE418EEE}"/>
              </a:ext>
            </a:extLst>
          </p:cNvPr>
          <p:cNvSpPr/>
          <p:nvPr/>
        </p:nvSpPr>
        <p:spPr>
          <a:xfrm rot="10800000">
            <a:off x="6205998" y="4778518"/>
            <a:ext cx="208722" cy="546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08C4-8A35-4BEC-A65E-C0BBEFEC9150}"/>
              </a:ext>
            </a:extLst>
          </p:cNvPr>
          <p:cNvSpPr txBox="1"/>
          <p:nvPr/>
        </p:nvSpPr>
        <p:spPr>
          <a:xfrm>
            <a:off x="1151283" y="178904"/>
            <a:ext cx="9889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Структурная схема программного обеспечения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A14D3-8E74-4300-A5C9-9EA8044F9A7C}"/>
              </a:ext>
            </a:extLst>
          </p:cNvPr>
          <p:cNvSpPr txBox="1"/>
          <p:nvPr/>
        </p:nvSpPr>
        <p:spPr>
          <a:xfrm>
            <a:off x="1808922" y="1580397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Графический интерфейс пользователя:</a:t>
            </a:r>
            <a:br>
              <a:rPr lang="ru-RU" sz="3200" dirty="0"/>
            </a:br>
            <a:r>
              <a:rPr lang="ru-RU" sz="3200" dirty="0"/>
              <a:t>форма </a:t>
            </a:r>
            <a:r>
              <a:rPr lang="en-US" sz="3200" dirty="0"/>
              <a:t>WPF </a:t>
            </a:r>
            <a:r>
              <a:rPr lang="ru-RU" sz="3200" dirty="0"/>
              <a:t>с элементами управления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074-245E-4458-AD6B-1F99C269E2F0}"/>
              </a:ext>
            </a:extLst>
          </p:cNvPr>
          <p:cNvSpPr txBox="1"/>
          <p:nvPr/>
        </p:nvSpPr>
        <p:spPr>
          <a:xfrm>
            <a:off x="1808921" y="3557101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Пользовательские классы сущностей :</a:t>
            </a:r>
            <a:br>
              <a:rPr lang="ru-RU" sz="3200" dirty="0"/>
            </a:br>
            <a:r>
              <a:rPr lang="ru-RU" sz="3200" dirty="0"/>
              <a:t>файлы с классами на языке </a:t>
            </a:r>
            <a:r>
              <a:rPr lang="en-US" sz="3200" dirty="0"/>
              <a:t>C#</a:t>
            </a:r>
            <a:endParaRPr lang="ru-RU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B51A0A-7DC1-4A4C-AE0B-1ACE7352430E}"/>
              </a:ext>
            </a:extLst>
          </p:cNvPr>
          <p:cNvSpPr txBox="1"/>
          <p:nvPr/>
        </p:nvSpPr>
        <p:spPr>
          <a:xfrm>
            <a:off x="1808921" y="5634969"/>
            <a:ext cx="8334765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База данных </a:t>
            </a:r>
            <a:r>
              <a:rPr lang="en-US" sz="3200" dirty="0"/>
              <a:t>SQLite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таблицы с вопросами, ответами, предметами</a:t>
            </a:r>
          </a:p>
        </p:txBody>
      </p:sp>
    </p:spTree>
    <p:extLst>
      <p:ext uri="{BB962C8B-B14F-4D97-AF65-F5344CB8AC3E}">
        <p14:creationId xmlns:p14="http://schemas.microsoft.com/office/powerpoint/2010/main" val="227058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D10-AD32-4F8E-9C5D-42561F8A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базы данных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12F771-5539-4369-ADED-168867C8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" y="1257300"/>
            <a:ext cx="12135742" cy="4234657"/>
          </a:xfrm>
        </p:spPr>
      </p:pic>
    </p:spTree>
    <p:extLst>
      <p:ext uri="{BB962C8B-B14F-4D97-AF65-F5344CB8AC3E}">
        <p14:creationId xmlns:p14="http://schemas.microsoft.com/office/powerpoint/2010/main" val="7538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323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  <vt:lpstr>Каскадное  проектирование</vt:lpstr>
      <vt:lpstr>Итеративное проектирование</vt:lpstr>
      <vt:lpstr>Презентация PowerPoint</vt:lpstr>
      <vt:lpstr>Схема базы данных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26</cp:revision>
  <dcterms:created xsi:type="dcterms:W3CDTF">2021-05-30T08:03:47Z</dcterms:created>
  <dcterms:modified xsi:type="dcterms:W3CDTF">2021-06-03T03:29:52Z</dcterms:modified>
</cp:coreProperties>
</file>