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CE6563-F6F3-4C56-BE5F-1E8FD2CB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3" y="1393622"/>
            <a:ext cx="9714450" cy="546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B84A0-5ACD-4704-B964-55085761FF08}"/>
              </a:ext>
            </a:extLst>
          </p:cNvPr>
          <p:cNvSpPr txBox="1"/>
          <p:nvPr/>
        </p:nvSpPr>
        <p:spPr>
          <a:xfrm>
            <a:off x="880844" y="360727"/>
            <a:ext cx="1048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Основные элементы интерфейса: Лента </a:t>
            </a:r>
            <a:r>
              <a:rPr lang="en-US" sz="3600" dirty="0"/>
              <a:t>Ribbon</a:t>
            </a:r>
            <a:r>
              <a:rPr lang="ru-RU" sz="3600" dirty="0"/>
              <a:t> и Набор вкладок </a:t>
            </a:r>
            <a:r>
              <a:rPr lang="en-US" sz="3600" dirty="0" err="1"/>
              <a:t>TabControl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1585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BBEFD-8F78-41FD-A2EF-8A34D4511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6162"/>
          </a:xfrm>
        </p:spPr>
        <p:txBody>
          <a:bodyPr>
            <a:normAutofit/>
          </a:bodyPr>
          <a:lstStyle/>
          <a:p>
            <a:r>
              <a:rPr lang="ru-RU" sz="4400" dirty="0"/>
              <a:t>Информационная безопасность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4330B2-A02F-4BD9-AD98-E9C729E2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3417"/>
            <a:ext cx="9144000" cy="400993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2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D10-AD32-4F8E-9C5D-42561F8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базы данных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12F771-5539-4369-ADED-168867C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" y="1257300"/>
            <a:ext cx="12135742" cy="4234657"/>
          </a:xfrm>
        </p:spPr>
      </p:pic>
    </p:spTree>
    <p:extLst>
      <p:ext uri="{BB962C8B-B14F-4D97-AF65-F5344CB8AC3E}">
        <p14:creationId xmlns:p14="http://schemas.microsoft.com/office/powerpoint/2010/main" val="7538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325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Презентация PowerPoint</vt:lpstr>
      <vt:lpstr>Схема базы данных </vt:lpstr>
      <vt:lpstr>Презентация PowerPoint</vt:lpstr>
      <vt:lpstr>Информационная безопасность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Романовский Владимир</cp:lastModifiedBy>
  <cp:revision>27</cp:revision>
  <dcterms:created xsi:type="dcterms:W3CDTF">2021-05-30T08:03:47Z</dcterms:created>
  <dcterms:modified xsi:type="dcterms:W3CDTF">2021-06-03T04:10:47Z</dcterms:modified>
</cp:coreProperties>
</file>