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A9E866-D8F6-48D0-8866-9747E8E1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49" y="1825625"/>
            <a:ext cx="7971102" cy="4351338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313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Презентация PowerPoint</vt:lpstr>
      <vt:lpstr>Схема базы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23</cp:revision>
  <dcterms:created xsi:type="dcterms:W3CDTF">2021-05-30T08:03:47Z</dcterms:created>
  <dcterms:modified xsi:type="dcterms:W3CDTF">2021-06-02T11:50:28Z</dcterms:modified>
</cp:coreProperties>
</file>