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854A-FD57-4338-9529-94697F33B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433F5-213D-4F82-9808-31017F8EE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1867F-3D19-479F-BB65-F1D509B4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33DD2-5B6A-49D5-8B43-FB3B15ED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751D-0DAE-4737-9620-893D652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8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306C-24DE-419E-9C32-F57D8246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EA776-2704-4F7E-A6D7-F1ABC44F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5705-15F3-4690-A2A4-A81025CE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610E-91E9-4703-B552-F283EEAF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19AAC-902A-4E82-8AA7-21A7744A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84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7D738-F5DA-44E8-8FA2-126CACC2B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E9B19-AD8E-45B7-8D62-403CA5CF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83A32-467D-401F-B3F1-1FF996F9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C78EB-ACA1-483B-80CE-8BAF5E67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B564-F090-41A0-985E-4C7414F1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59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AFB-90B4-473F-98BB-B33DC969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5D1F-04BA-4049-8795-EF01C989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0C2EF-AC30-49D5-B819-7CFD74C8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EF4B-52C5-448E-A4DF-D55CD330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5850F-537C-4266-BBC5-EA21B054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4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3132-A852-440D-A2C5-90469056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547CB-BAA6-4B61-8480-86A4119B2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11052-1847-430F-AB11-49768515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8A1FF-F12C-49B6-986B-5D754088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0AEB8-0E68-4C50-83B9-7656CE7F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5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5E3F-2310-4805-8119-495222DE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094C-4119-4D6B-A28C-088339F4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50CC5-5C0D-49FA-92CF-0095EC333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14EFE-A608-474B-87D8-FE747181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0174A-323B-4A9B-B256-6E2B1BA7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02ECA-AD73-4E2D-92C6-5AC580BB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8A43-AD81-4FCE-A7E3-69F89DD0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70836-7FE6-4098-89DF-F92EE280F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8B421-5142-4C92-8C6E-936276C2C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57852-8F68-4138-8C36-29A6B2809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9D1A0-7589-4342-848C-2947EDEF0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1F95C-75BB-48C5-A10F-ADC61F66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39381-00EA-4F14-8A79-8293D985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17957-481A-4E9B-9B40-739AC409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7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8265-D7DB-4546-B57C-D13742C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697D1-0E83-4464-AE23-4BC8BABF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76397-4D90-45A1-AE56-E1014D40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17E55-9CA8-4439-ABBA-90E73E34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6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D5F3E-357D-44AC-BC86-DD19751C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92EA6-C4E5-4503-BDD5-89C2A2DF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6C1F0-E5AC-4E09-8C8A-3A49B352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34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1A4C-E93E-4E56-8069-83B608F3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AF01-DBC7-42F5-AE8F-C8057A8B1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36875-2B84-4D6F-BE3C-B8C6F1443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D244E-FB46-407C-B7AA-5C15523F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0CBFF-F8EF-466D-8349-3C6BA21C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A7D31-B269-4890-8177-2122B4EB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77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1C0B-3780-44DF-BD0A-A213DB95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8C4EB-912C-4162-815E-F4C8213A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53D51-AAA7-4E6B-B884-A8A352DE3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8B809-169E-43B5-8646-1E026840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10641-3049-4BDB-8B4C-907FD39C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8E272-D2F2-4E83-A812-E7370255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89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DA7A1-897D-4437-8E98-F183ECB6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2561-0D76-4440-9535-B8433E467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CEF76-3F79-44E7-83D5-D79163882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959B-00DB-4953-B5C8-84334DC8C2A3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7C980-92C9-4DCC-BF23-78A773A8F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C9135-F745-424A-AC88-F3D9E2515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FB02-8F80-47C4-A532-AB336827F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355600"/>
            <a:ext cx="9321800" cy="3073399"/>
          </a:xfrm>
        </p:spPr>
        <p:txBody>
          <a:bodyPr>
            <a:noAutofit/>
          </a:bodyPr>
          <a:lstStyle/>
          <a:p>
            <a:pPr indent="457200" algn="ctr" fontAlgn="base">
              <a:lnSpc>
                <a:spcPct val="150000"/>
              </a:lnSpc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Дипломная работа студента группы ИСП-301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Лунева Л.М.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Специальность 09.02.07 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Информационные технологии и программирование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Бардина Т.И.</a:t>
            </a:r>
            <a:endParaRPr lang="ru-RU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6FAC4-F9F2-4FE3-886E-7ACFC72D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3602038"/>
            <a:ext cx="9220200" cy="3128962"/>
          </a:xfrm>
        </p:spPr>
        <p:txBody>
          <a:bodyPr>
            <a:noAutofit/>
          </a:bodyPr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автоматизированной информационной системы </a:t>
            </a:r>
            <a:b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«Формирование междисциплинарных тестовых заданий»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84267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EE2D-93C7-4979-8BC0-F1226370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и цель работы: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ADCB-2287-4ECF-AB55-511BE2663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Обеспечить учебный процесс собственными уникальными средствами тестирования, проверки знаний учащихся</a:t>
            </a:r>
          </a:p>
          <a:p>
            <a:r>
              <a:rPr lang="ru-RU" dirty="0"/>
              <a:t>Разработать процедуры итеративного создания программного обеспечения с помощью интегрированной среды разработки </a:t>
            </a:r>
            <a:r>
              <a:rPr lang="en-US" dirty="0"/>
              <a:t>Visual Studio </a:t>
            </a:r>
            <a:r>
              <a:rPr lang="ru-RU" dirty="0"/>
              <a:t>и системы управления версиями </a:t>
            </a:r>
            <a:r>
              <a:rPr lang="en-US" dirty="0"/>
              <a:t>Git</a:t>
            </a:r>
            <a:endParaRPr lang="ru-RU" dirty="0"/>
          </a:p>
          <a:p>
            <a:r>
              <a:rPr lang="ru-RU" dirty="0"/>
              <a:t>Освоить механизмы сотрудничества для разработки программ через сайт </a:t>
            </a:r>
            <a:r>
              <a:rPr lang="en-US" dirty="0"/>
              <a:t>GitHub</a:t>
            </a:r>
          </a:p>
          <a:p>
            <a:r>
              <a:rPr lang="ru-RU" dirty="0"/>
              <a:t>Освоить дистанционные методы работы, становящиеся всё более актуальными, особенно в период пандемии</a:t>
            </a:r>
          </a:p>
        </p:txBody>
      </p:sp>
    </p:spTree>
    <p:extLst>
      <p:ext uri="{BB962C8B-B14F-4D97-AF65-F5344CB8AC3E}">
        <p14:creationId xmlns:p14="http://schemas.microsoft.com/office/powerpoint/2010/main" val="396613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6BB23-DE1C-4C59-854A-E56FC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задачи Дипломного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0AF635-E66C-499C-89AA-7AA61EDD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Начать разработку оригинального программного обеспечения, предназначенного для проверки знаний учащихся колледжа и работников предприятий с целью повышения качества учебного процесса</a:t>
            </a:r>
          </a:p>
          <a:p>
            <a:r>
              <a:rPr lang="ru-RU" dirty="0"/>
              <a:t>Освоить среду разработки с открытым кодом, позволяющую вести совместную разработку студентам колледжа и всем заинтересованным в данном виде программного обеспечения лицам</a:t>
            </a:r>
          </a:p>
          <a:p>
            <a:r>
              <a:rPr lang="ru-RU" dirty="0"/>
              <a:t>Оставить задел в виде кода программы на ресурсе </a:t>
            </a:r>
            <a:r>
              <a:rPr lang="en-US" dirty="0"/>
              <a:t>GitHub </a:t>
            </a:r>
            <a:r>
              <a:rPr lang="ru-RU" dirty="0"/>
              <a:t>для доработки программного обеспечения следующими поколениями студентов</a:t>
            </a:r>
          </a:p>
        </p:txBody>
      </p:sp>
    </p:spTree>
    <p:extLst>
      <p:ext uri="{BB962C8B-B14F-4D97-AF65-F5344CB8AC3E}">
        <p14:creationId xmlns:p14="http://schemas.microsoft.com/office/powerpoint/2010/main" val="246742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65A1C-E1DC-4003-8002-ECA71B78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Краткое описание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ABBDF5-3576-4659-9C58-78F107A4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 – ответ, общепринятая форма усвоения знаний</a:t>
            </a:r>
          </a:p>
          <a:p>
            <a:r>
              <a:rPr lang="ru-RU" dirty="0"/>
              <a:t>Повторенье – мать ученья</a:t>
            </a:r>
          </a:p>
          <a:p>
            <a:r>
              <a:rPr lang="ru-RU" dirty="0"/>
              <a:t>Широкое практическое использование тестов, ЕГЭ для школьников, изучение правил дорожного движения, правил техники безопасности, опросных листов, анкет</a:t>
            </a:r>
          </a:p>
          <a:p>
            <a:r>
              <a:rPr lang="ru-RU" dirty="0"/>
              <a:t>Широкая распространённость  компьютерных устройств, повсеместное наличие Интернета, наличие практических навыков использования компьютерного оборудования и сетей.</a:t>
            </a:r>
          </a:p>
          <a:p>
            <a:r>
              <a:rPr lang="ru-RU" dirty="0"/>
              <a:t>Установка на цифровизацию образования</a:t>
            </a:r>
          </a:p>
        </p:txBody>
      </p:sp>
    </p:spTree>
    <p:extLst>
      <p:ext uri="{BB962C8B-B14F-4D97-AF65-F5344CB8AC3E}">
        <p14:creationId xmlns:p14="http://schemas.microsoft.com/office/powerpoint/2010/main" val="134128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347B8-8A18-495B-A15D-4408BFCB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систем-аналогов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1FA0F7-50B2-4C30-8117-451BD56F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Поисковые строки «Программы для составления тестов», «</a:t>
            </a:r>
            <a:r>
              <a:rPr lang="en-US" dirty="0"/>
              <a:t>test generator software</a:t>
            </a:r>
            <a:r>
              <a:rPr lang="ru-RU" dirty="0"/>
              <a:t>» дают множество ссылок</a:t>
            </a:r>
          </a:p>
          <a:p>
            <a:r>
              <a:rPr lang="ru-RU" dirty="0"/>
              <a:t>Программы, доступные для скачивания, онлайн тестирования</a:t>
            </a:r>
          </a:p>
          <a:p>
            <a:r>
              <a:rPr lang="ru-RU" dirty="0"/>
              <a:t>Для тестирования используются простые текстовые вопросы, изображения, видео</a:t>
            </a:r>
          </a:p>
          <a:p>
            <a:r>
              <a:rPr lang="ru-RU" dirty="0"/>
              <a:t>Варианты тестов с выбором правильного ответа, ввода нужных слов</a:t>
            </a:r>
          </a:p>
          <a:p>
            <a:r>
              <a:rPr lang="ru-RU" dirty="0"/>
              <a:t>Общий недостаток : для расширенной функциональности платные, изначально не предназначены для специализаций колледжа и завода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756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BCC85-CD65-413C-9BA3-D91ACEDB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Каскадное  проектирование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F253E-EC33-4E67-9614-4836122DB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Каскадное проектирование включает в себя стадии: </a:t>
            </a:r>
          </a:p>
          <a:p>
            <a:r>
              <a:rPr lang="ru-RU" dirty="0"/>
              <a:t> Полный анализ всех требований к программе </a:t>
            </a:r>
          </a:p>
          <a:p>
            <a:r>
              <a:rPr lang="ru-RU" dirty="0"/>
              <a:t> Составление полного проекта, с учётом всех требований</a:t>
            </a:r>
          </a:p>
          <a:p>
            <a:r>
              <a:rPr lang="ru-RU" dirty="0"/>
              <a:t> Кодирование всего проекта, согласно полной спецификации</a:t>
            </a:r>
          </a:p>
          <a:p>
            <a:r>
              <a:rPr lang="ru-RU" dirty="0"/>
              <a:t> Тестирование всего проекта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Мы прибегнем к итеративному проектированию</a:t>
            </a:r>
            <a:r>
              <a:rPr lang="en-US" dirty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18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F55F-F57F-4C78-8CFF-E70932B8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Итеративное проектирование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2F97-3A1D-406B-B6BF-BCF63569E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 первой итерации: </a:t>
            </a:r>
            <a:br>
              <a:rPr lang="ru-RU" dirty="0"/>
            </a:br>
            <a:r>
              <a:rPr lang="ru-RU" dirty="0"/>
              <a:t>сделать работоспособную программу, которая воплотит основополагающую часть заявленных требований к программе,</a:t>
            </a:r>
            <a:br>
              <a:rPr lang="ru-RU" dirty="0"/>
            </a:br>
            <a:r>
              <a:rPr lang="ru-RU" dirty="0"/>
              <a:t>обеспечит  возможность вставлять, удалять и корректировать тесты, то есть наборы вопросов и ответов на них по разным учебным дисциплинам</a:t>
            </a:r>
          </a:p>
          <a:p>
            <a:r>
              <a:rPr lang="ru-RU" dirty="0"/>
              <a:t>Задача последующих итераций:</a:t>
            </a:r>
            <a:br>
              <a:rPr lang="ru-RU" dirty="0"/>
            </a:br>
            <a:r>
              <a:rPr lang="ru-RU" dirty="0"/>
              <a:t>на основе первой итерации обеспечить вход в программу по логину/паролю, проставлять, хранить и просматривать оценки по тестам, формировать ведомость группы в документах </a:t>
            </a:r>
            <a:r>
              <a:rPr lang="en-US" dirty="0"/>
              <a:t>Word/Excel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52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66FDA226-6AF8-46DC-BEC0-29FC62672243}"/>
              </a:ext>
            </a:extLst>
          </p:cNvPr>
          <p:cNvSpPr/>
          <p:nvPr/>
        </p:nvSpPr>
        <p:spPr>
          <a:xfrm>
            <a:off x="5854815" y="275424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C715F120-AA89-4BF4-A90D-C1165029C119}"/>
              </a:ext>
            </a:extLst>
          </p:cNvPr>
          <p:cNvSpPr/>
          <p:nvPr/>
        </p:nvSpPr>
        <p:spPr>
          <a:xfrm rot="10800000">
            <a:off x="6205998" y="275424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EFB00A5-DE2B-4F61-B1F3-892D7B012056}"/>
              </a:ext>
            </a:extLst>
          </p:cNvPr>
          <p:cNvSpPr/>
          <p:nvPr/>
        </p:nvSpPr>
        <p:spPr>
          <a:xfrm>
            <a:off x="5854815" y="477851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D3BE75DD-79CF-404D-97E5-BADDDE418EEE}"/>
              </a:ext>
            </a:extLst>
          </p:cNvPr>
          <p:cNvSpPr/>
          <p:nvPr/>
        </p:nvSpPr>
        <p:spPr>
          <a:xfrm rot="10800000">
            <a:off x="6205998" y="477851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608C4-8A35-4BEC-A65E-C0BBEFEC9150}"/>
              </a:ext>
            </a:extLst>
          </p:cNvPr>
          <p:cNvSpPr txBox="1"/>
          <p:nvPr/>
        </p:nvSpPr>
        <p:spPr>
          <a:xfrm>
            <a:off x="1151283" y="178904"/>
            <a:ext cx="9889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Структурная схема программного обеспечения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AA14D3-8E74-4300-A5C9-9EA8044F9A7C}"/>
              </a:ext>
            </a:extLst>
          </p:cNvPr>
          <p:cNvSpPr txBox="1"/>
          <p:nvPr/>
        </p:nvSpPr>
        <p:spPr>
          <a:xfrm>
            <a:off x="1808922" y="1580397"/>
            <a:ext cx="8334765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Графический интерфейс пользователя:</a:t>
            </a:r>
            <a:br>
              <a:rPr lang="ru-RU" sz="3200" dirty="0"/>
            </a:br>
            <a:r>
              <a:rPr lang="ru-RU" sz="3200" dirty="0"/>
              <a:t>форма </a:t>
            </a:r>
            <a:r>
              <a:rPr lang="en-US" sz="3200" dirty="0"/>
              <a:t>WPF </a:t>
            </a:r>
            <a:r>
              <a:rPr lang="ru-RU" sz="3200" dirty="0"/>
              <a:t>с элементами управления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39074-245E-4458-AD6B-1F99C269E2F0}"/>
              </a:ext>
            </a:extLst>
          </p:cNvPr>
          <p:cNvSpPr txBox="1"/>
          <p:nvPr/>
        </p:nvSpPr>
        <p:spPr>
          <a:xfrm>
            <a:off x="1808921" y="3557101"/>
            <a:ext cx="8334765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Пользовательские классы сущностей :</a:t>
            </a:r>
            <a:br>
              <a:rPr lang="ru-RU" sz="3200" dirty="0"/>
            </a:br>
            <a:r>
              <a:rPr lang="ru-RU" sz="3200" dirty="0"/>
              <a:t>файлы с классами на языке </a:t>
            </a:r>
            <a:r>
              <a:rPr lang="en-US" sz="3200" dirty="0"/>
              <a:t>C#</a:t>
            </a:r>
            <a:endParaRPr lang="ru-RU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B51A0A-7DC1-4A4C-AE0B-1ACE7352430E}"/>
              </a:ext>
            </a:extLst>
          </p:cNvPr>
          <p:cNvSpPr txBox="1"/>
          <p:nvPr/>
        </p:nvSpPr>
        <p:spPr>
          <a:xfrm>
            <a:off x="1808921" y="5634969"/>
            <a:ext cx="8334765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База данных </a:t>
            </a:r>
            <a:r>
              <a:rPr lang="en-US" sz="3200" dirty="0"/>
              <a:t>SQLite</a:t>
            </a:r>
            <a:r>
              <a:rPr lang="ru-RU" sz="3200" dirty="0"/>
              <a:t>:</a:t>
            </a:r>
            <a:br>
              <a:rPr lang="ru-RU" sz="3200" dirty="0"/>
            </a:br>
            <a:r>
              <a:rPr lang="ru-RU" sz="3200" dirty="0"/>
              <a:t>таблицы с вопросами, ответами, предметами</a:t>
            </a:r>
          </a:p>
        </p:txBody>
      </p:sp>
    </p:spTree>
    <p:extLst>
      <p:ext uri="{BB962C8B-B14F-4D97-AF65-F5344CB8AC3E}">
        <p14:creationId xmlns:p14="http://schemas.microsoft.com/office/powerpoint/2010/main" val="227058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310</Words>
  <Application>Microsoft Office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Дипломная работа студента группы ИСП-301 Лунева Л.М. Специальность 09.02.07  Информационные технологии и программирование Научный руководитель Бардина Т.И.</vt:lpstr>
      <vt:lpstr>Актуальность и цель работы:</vt:lpstr>
      <vt:lpstr>Основные задачи Дипломного проекта</vt:lpstr>
      <vt:lpstr>Краткое описание предметной области</vt:lpstr>
      <vt:lpstr>Анализ систем-аналогов</vt:lpstr>
      <vt:lpstr>Каскадное  проектирование</vt:lpstr>
      <vt:lpstr>Итеративное проектирование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Лунева Л.М. </dc:title>
  <dc:creator>Salda-Laird</dc:creator>
  <cp:lastModifiedBy>Романовский Владимир</cp:lastModifiedBy>
  <cp:revision>20</cp:revision>
  <dcterms:created xsi:type="dcterms:W3CDTF">2021-05-30T08:03:47Z</dcterms:created>
  <dcterms:modified xsi:type="dcterms:W3CDTF">2021-06-01T10:54:07Z</dcterms:modified>
</cp:coreProperties>
</file>