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E6563-F6F3-4C56-BE5F-1E8FD2C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1393622"/>
            <a:ext cx="9714450" cy="546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B84A0-5ACD-4704-B964-55085761FF08}"/>
              </a:ext>
            </a:extLst>
          </p:cNvPr>
          <p:cNvSpPr txBox="1"/>
          <p:nvPr/>
        </p:nvSpPr>
        <p:spPr>
          <a:xfrm>
            <a:off x="880844" y="360727"/>
            <a:ext cx="1048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Основные элементы интерфейса: Лента </a:t>
            </a:r>
            <a:r>
              <a:rPr lang="en-US" sz="3600" dirty="0"/>
              <a:t>Ribbon</a:t>
            </a:r>
            <a:r>
              <a:rPr lang="ru-RU" sz="3600" dirty="0"/>
              <a:t> и Набор вкладок </a:t>
            </a:r>
            <a:r>
              <a:rPr lang="en-US" sz="3600" dirty="0" err="1"/>
              <a:t>TabControl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585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BEFD-8F78-41FD-A2EF-8A34D451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77799"/>
            <a:ext cx="9144000" cy="641525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Информационная безопасность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782E-30C1-42FC-A11F-5145D196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819324"/>
            <a:ext cx="716915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2F771-5539-4369-ADED-168867C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1257300"/>
            <a:ext cx="12135742" cy="4234657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456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PowerPoint Presentation</vt:lpstr>
      <vt:lpstr>Схема базы данных </vt:lpstr>
      <vt:lpstr>PowerPoint Presentation</vt:lpstr>
      <vt:lpstr>Информационная безопасность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Salda-Laird</cp:lastModifiedBy>
  <cp:revision>28</cp:revision>
  <dcterms:created xsi:type="dcterms:W3CDTF">2021-05-30T08:03:47Z</dcterms:created>
  <dcterms:modified xsi:type="dcterms:W3CDTF">2021-06-05T17:50:41Z</dcterms:modified>
</cp:coreProperties>
</file>