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CE6563-F6F3-4C56-BE5F-1E8FD2CB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3" y="1393622"/>
            <a:ext cx="9714450" cy="546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B84A0-5ACD-4704-B964-55085761FF08}"/>
              </a:ext>
            </a:extLst>
          </p:cNvPr>
          <p:cNvSpPr txBox="1"/>
          <p:nvPr/>
        </p:nvSpPr>
        <p:spPr>
          <a:xfrm>
            <a:off x="880844" y="360727"/>
            <a:ext cx="1048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Основные элементы интерфейса: Лента </a:t>
            </a:r>
            <a:r>
              <a:rPr lang="en-US" sz="3600" dirty="0"/>
              <a:t>Ribbon</a:t>
            </a:r>
            <a:r>
              <a:rPr lang="ru-RU" sz="3600" dirty="0"/>
              <a:t> и Набор вкладок </a:t>
            </a:r>
            <a:r>
              <a:rPr lang="en-US" sz="3600" dirty="0" err="1"/>
              <a:t>TabControl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1585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BBEFD-8F78-41FD-A2EF-8A34D4511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77799"/>
            <a:ext cx="9144000" cy="641525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Информационная безопасность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E782E-30C1-42FC-A11F-5145D196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5" y="819324"/>
            <a:ext cx="716915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218-383D-4BCC-BFCB-FFF01122C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163"/>
            <a:ext cx="9144000" cy="1036637"/>
          </a:xfrm>
        </p:spPr>
        <p:txBody>
          <a:bodyPr/>
          <a:lstStyle/>
          <a:p>
            <a:r>
              <a:rPr lang="ru-RU" dirty="0"/>
              <a:t>Основные выводы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3EA-D598-4910-B08A-F9472AA12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7800"/>
            <a:ext cx="9283700" cy="4559300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В результате выполнения дипломного проекта:</a:t>
            </a:r>
          </a:p>
          <a:p>
            <a:pPr algn="l"/>
            <a:r>
              <a:rPr lang="ru-RU" sz="2800" dirty="0"/>
              <a:t>1. На языке </a:t>
            </a:r>
            <a:r>
              <a:rPr lang="en-US" sz="2800" dirty="0"/>
              <a:t>C# </a:t>
            </a:r>
            <a:r>
              <a:rPr lang="ru-RU" sz="2800" dirty="0"/>
              <a:t>запрограммированы основные элементы системы тестирования по учебным предметам колледжа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r>
              <a:rPr lang="en-US" sz="2800" dirty="0"/>
              <a:t>2</a:t>
            </a:r>
            <a:r>
              <a:rPr lang="ru-RU" sz="2800" dirty="0"/>
              <a:t>. В ходе работы применены передовые технологии создания программного обеспечения, использована итерационная модель проектирования, современный графический интерфейс, система управления версиями </a:t>
            </a:r>
            <a:r>
              <a:rPr lang="en-US" sz="2800" dirty="0"/>
              <a:t>Git.</a:t>
            </a:r>
          </a:p>
          <a:p>
            <a:pPr algn="l"/>
            <a:r>
              <a:rPr lang="en-US" sz="2800" dirty="0"/>
              <a:t>3</a:t>
            </a:r>
            <a:r>
              <a:rPr lang="ru-RU" sz="2800" dirty="0"/>
              <a:t>. Код программы выложен в открытый доступ для дальнейшего совершенствования и использования в учебном процессе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474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D10-AD32-4F8E-9C5D-42561F8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базы данных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12F771-5539-4369-ADED-168867C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" y="1257300"/>
            <a:ext cx="12135742" cy="4234657"/>
          </a:xfrm>
        </p:spPr>
      </p:pic>
    </p:spTree>
    <p:extLst>
      <p:ext uri="{BB962C8B-B14F-4D97-AF65-F5344CB8AC3E}">
        <p14:creationId xmlns:p14="http://schemas.microsoft.com/office/powerpoint/2010/main" val="7538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523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PowerPoint Presentation</vt:lpstr>
      <vt:lpstr>Схема базы данных </vt:lpstr>
      <vt:lpstr>PowerPoint Presentation</vt:lpstr>
      <vt:lpstr>Информационная безопасность</vt:lpstr>
      <vt:lpstr>Основные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Salda-Laird</cp:lastModifiedBy>
  <cp:revision>29</cp:revision>
  <dcterms:created xsi:type="dcterms:W3CDTF">2021-05-30T08:03:47Z</dcterms:created>
  <dcterms:modified xsi:type="dcterms:W3CDTF">2021-06-06T06:05:20Z</dcterms:modified>
</cp:coreProperties>
</file>