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54A-FD57-4338-9529-94697F33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33F5-213D-4F82-9808-31017F8E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67F-3D19-479F-BB65-F1D509B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3DD2-5B6A-49D5-8B43-FB3B15E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751D-0DAE-4737-9620-893D652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306C-24DE-419E-9C32-F57D8246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A776-2704-4F7E-A6D7-F1ABC44F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705-15F3-4690-A2A4-A81025C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610E-91E9-4703-B552-F283EEA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9AAC-902A-4E82-8AA7-21A7744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7D738-F5DA-44E8-8FA2-126CACC2B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9B19-AD8E-45B7-8D62-403CA5CF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3A32-467D-401F-B3F1-1FF996F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8EB-ACA1-483B-80CE-8BAF5E67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B564-F090-41A0-985E-4C7414F1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AFB-90B4-473F-98BB-B33DC96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5D1F-04BA-4049-8795-EF01C989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C2EF-AC30-49D5-B819-7CFD74C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EF4B-52C5-448E-A4DF-D55CD33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850F-537C-4266-BBC5-EA21B05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132-A852-440D-A2C5-90469056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47CB-BAA6-4B61-8480-86A411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1052-1847-430F-AB11-49768515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A1FF-F12C-49B6-986B-5D75408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AEB8-0E68-4C50-83B9-7656CE7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5E3F-2310-4805-8119-495222DE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094C-4119-4D6B-A28C-088339F4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0CC5-5C0D-49FA-92CF-0095EC33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4EFE-A608-474B-87D8-FE747181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174A-323B-4A9B-B256-6E2B1BA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2ECA-AD73-4E2D-92C6-5AC580BB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A43-AD81-4FCE-A7E3-69F89DD0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0836-7FE6-4098-89DF-F92EE280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B421-5142-4C92-8C6E-936276C2C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57852-8F68-4138-8C36-29A6B280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9D1A0-7589-4342-848C-2947EDEF0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1F95C-75BB-48C5-A10F-ADC61F66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39381-00EA-4F14-8A79-8293D98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17957-481A-4E9B-9B40-739AC409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265-D7DB-4546-B57C-D13742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97D1-0E83-4464-AE23-4BC8BABF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76397-4D90-45A1-AE56-E1014D40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17E55-9CA8-4439-ABBA-90E73E34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D5F3E-357D-44AC-BC86-DD1975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92EA6-C4E5-4503-BDD5-89C2A2D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6C1F0-E5AC-4E09-8C8A-3A49B35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1A4C-E93E-4E56-8069-83B608F3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F01-DBC7-42F5-AE8F-C8057A8B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875-2B84-4D6F-BE3C-B8C6F144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244E-FB46-407C-B7AA-5C15523F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CBFF-F8EF-466D-8349-3C6BA21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7D31-B269-4890-8177-2122B4EB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1C0B-3780-44DF-BD0A-A213DB95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C4EB-912C-4162-815E-F4C8213A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3D51-AAA7-4E6B-B884-A8A352DE3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B809-169E-43B5-8646-1E026840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0641-3049-4BDB-8B4C-907FD39C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E272-D2F2-4E83-A812-E737025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DA7A1-897D-4437-8E98-F183ECB6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2561-0D76-4440-9535-B8433E46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EF76-3F79-44E7-83D5-D7916388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C980-92C9-4DCC-BF23-78A773A8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9135-F745-424A-AC88-F3D9E2515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B02-8F80-47C4-A532-AB33682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355600"/>
            <a:ext cx="9321800" cy="3073399"/>
          </a:xfrm>
        </p:spPr>
        <p:txBody>
          <a:bodyPr>
            <a:noAutofit/>
          </a:bodyPr>
          <a:lstStyle/>
          <a:p>
            <a:pPr indent="457200" algn="ctr" fontAlgn="base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Дипломная работа студента группы ИСП-301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Лунева Л.М.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09.02.07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 и программирование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Бардина Т.И.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FAC4-F9F2-4FE3-886E-7ACFC72D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602038"/>
            <a:ext cx="9220200" cy="3128962"/>
          </a:xfrm>
        </p:spPr>
        <p:txBody>
          <a:bodyPr>
            <a:no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автоматизированной информационной системы </a:t>
            </a:r>
            <a:b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«Формирование междисциплинарных тестовых заданий»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426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E2D-93C7-4979-8BC0-F1226370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цель работы: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ADCB-2287-4ECF-AB55-511BE266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Обеспечить учебный процесс собственными уникальными средствами тестирования, проверки знаний учащихся</a:t>
            </a:r>
          </a:p>
          <a:p>
            <a:r>
              <a:rPr lang="ru-RU" dirty="0"/>
              <a:t>Разработать процедуры итеративного создания программного обеспечения с помощью интегрированной среды разработки </a:t>
            </a:r>
            <a:r>
              <a:rPr lang="en-US" dirty="0"/>
              <a:t>Visual Studio </a:t>
            </a:r>
            <a:r>
              <a:rPr lang="ru-RU" dirty="0"/>
              <a:t>и системы управления версиями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Освоить механизмы сотрудничества для разработки программ через сайт </a:t>
            </a:r>
            <a:r>
              <a:rPr lang="en-US" dirty="0"/>
              <a:t>GitHub</a:t>
            </a:r>
          </a:p>
          <a:p>
            <a:r>
              <a:rPr lang="ru-RU" dirty="0"/>
              <a:t>Освоить дистанционные методы работы, становящиеся всё более актуальными, особенно в период пандемии</a:t>
            </a:r>
          </a:p>
        </p:txBody>
      </p:sp>
    </p:spTree>
    <p:extLst>
      <p:ext uri="{BB962C8B-B14F-4D97-AF65-F5344CB8AC3E}">
        <p14:creationId xmlns:p14="http://schemas.microsoft.com/office/powerpoint/2010/main" val="39661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6BB23-DE1C-4C59-854A-E56FC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AF635-E66C-499C-89AA-7AA61EDD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Начать разработку оригинального программного обеспечения, предназначенного для проверки знаний учащихся колледжа и работников предприятий с целью повышения качества учебного процесса</a:t>
            </a:r>
          </a:p>
          <a:p>
            <a:r>
              <a:rPr lang="ru-RU" dirty="0"/>
              <a:t>Освоить среду разработки с открытым кодом, позволяющую вести совместную разработку студентам колледжа и всем заинтересованным в данном виде программного обеспечения лицам</a:t>
            </a:r>
          </a:p>
          <a:p>
            <a:r>
              <a:rPr lang="ru-RU" dirty="0"/>
              <a:t>Оставить задел в виде кода программы на ресурсе </a:t>
            </a:r>
            <a:r>
              <a:rPr lang="en-US" dirty="0"/>
              <a:t>GitHub </a:t>
            </a:r>
            <a:r>
              <a:rPr lang="ru-RU" dirty="0"/>
              <a:t>для доработки программного обеспечения следующими поколениями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246742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129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Дипломная работа студента группы ИСП-301 Лунева Л.М. Специальность 09.02.07  Информационные технологии и программирование Научный руководитель Бардина Т.И.</vt:lpstr>
      <vt:lpstr>Актуальность и цель работы:</vt:lpstr>
      <vt:lpstr>Основные задачи Дипломного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Лунева Л.М. </dc:title>
  <dc:creator>Salda-Laird</dc:creator>
  <cp:lastModifiedBy>Романовский Владимир</cp:lastModifiedBy>
  <cp:revision>6</cp:revision>
  <dcterms:created xsi:type="dcterms:W3CDTF">2021-05-30T08:03:47Z</dcterms:created>
  <dcterms:modified xsi:type="dcterms:W3CDTF">2021-05-31T03:35:41Z</dcterms:modified>
</cp:coreProperties>
</file>