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Бардина Т.И.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BB23-DE1C-4C59-854A-E56FC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AF635-E66C-499C-89AA-7AA61ED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Начать разработку оригинального программного обеспечения, предназначенного для проверки знаний учащихся колледжа и работников предприятий с целью повышения качества учебного процесса</a:t>
            </a:r>
          </a:p>
          <a:p>
            <a:r>
              <a:rPr lang="ru-RU" dirty="0"/>
              <a:t>Освоить среду разработки с открытым кодом, позволяющую вести совместную разработку студентам колледжа и всем заинтересованным в данном виде программного обеспечения лицам</a:t>
            </a:r>
          </a:p>
          <a:p>
            <a:r>
              <a:rPr lang="ru-RU" dirty="0"/>
              <a:t>Оставить задел в виде кода программы на ресурсе </a:t>
            </a:r>
            <a:r>
              <a:rPr lang="en-US" dirty="0"/>
              <a:t>GitHub </a:t>
            </a:r>
            <a:r>
              <a:rPr lang="ru-RU" dirty="0"/>
              <a:t>для доработки программного обеспечения следующими поколениями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4674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65A1C-E1DC-4003-8002-ECA71B78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BDF5-3576-4659-9C58-78F107A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 – ответ, общепринятая форма усвоения знаний</a:t>
            </a:r>
          </a:p>
          <a:p>
            <a:r>
              <a:rPr lang="ru-RU" dirty="0"/>
              <a:t>Повторенье – мать ученья</a:t>
            </a:r>
          </a:p>
          <a:p>
            <a:r>
              <a:rPr lang="ru-RU" dirty="0"/>
              <a:t>Широкое практическое использование тестов, ЕГЭ для школьников, изучение правил дорожного движения, правил техники безопасности, опросных листов, анкет</a:t>
            </a:r>
          </a:p>
          <a:p>
            <a:r>
              <a:rPr lang="ru-RU" dirty="0"/>
              <a:t>Широкая распространённость  компьютерных устройств, повсеместное наличие Интернета, наличие практических навыков использования компьютерного оборудования и сетей.</a:t>
            </a:r>
          </a:p>
          <a:p>
            <a:r>
              <a:rPr lang="ru-RU" dirty="0"/>
              <a:t>Установка на цифровизацию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3412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47B8-8A18-495B-A15D-4408BFC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систем-аналогов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FA0F7-50B2-4C30-8117-451BD56F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Поисковые строки «Программы для составления тестов», «</a:t>
            </a:r>
            <a:r>
              <a:rPr lang="en-US" dirty="0"/>
              <a:t>test generator software</a:t>
            </a:r>
            <a:r>
              <a:rPr lang="ru-RU" dirty="0"/>
              <a:t>» дают множество ссылок</a:t>
            </a:r>
          </a:p>
          <a:p>
            <a:r>
              <a:rPr lang="ru-RU" dirty="0"/>
              <a:t>Программы, доступные для скачивания, онлайн тестирования</a:t>
            </a:r>
          </a:p>
          <a:p>
            <a:r>
              <a:rPr lang="ru-RU" dirty="0"/>
              <a:t>Для тестирования используются простые текстовые вопросы, изображения, видео</a:t>
            </a:r>
          </a:p>
          <a:p>
            <a:r>
              <a:rPr lang="ru-RU" dirty="0"/>
              <a:t>Варианты тестов с выбором правильного ответа, ввода нужных слов</a:t>
            </a:r>
          </a:p>
          <a:p>
            <a:r>
              <a:rPr lang="ru-RU" dirty="0"/>
              <a:t>Общий недостаток : для расширенной функциональности платные, изначально не предназначены для специализаций колледжа и завода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56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BCC85-CD65-413C-9BA3-D91ACED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Каскадное  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F253E-EC33-4E67-9614-4836122D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Каскадное проектирование включает в себя стадии: </a:t>
            </a:r>
          </a:p>
          <a:p>
            <a:r>
              <a:rPr lang="ru-RU" dirty="0"/>
              <a:t> Полный анализ всех требований к программе </a:t>
            </a:r>
          </a:p>
          <a:p>
            <a:r>
              <a:rPr lang="ru-RU" dirty="0"/>
              <a:t> Составление полного проекта, с учётом всех требований</a:t>
            </a:r>
          </a:p>
          <a:p>
            <a:r>
              <a:rPr lang="ru-RU" dirty="0"/>
              <a:t> Кодирование всего проекта, согласно полной спецификации</a:t>
            </a:r>
          </a:p>
          <a:p>
            <a:r>
              <a:rPr lang="ru-RU" dirty="0"/>
              <a:t> Тестирование всего проекта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Мы прибегнем к итеративному проектированию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1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F55F-F57F-4C78-8CFF-E70932B8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Итеративное проектирование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2F97-3A1D-406B-B6BF-BCF63569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 первой итерации: </a:t>
            </a:r>
            <a:br>
              <a:rPr lang="ru-RU" dirty="0"/>
            </a:br>
            <a:r>
              <a:rPr lang="ru-RU" dirty="0"/>
              <a:t>сделать работоспособную программу, которая воплотит основополагающую часть заявленных требований к программе,</a:t>
            </a:r>
            <a:br>
              <a:rPr lang="ru-RU" dirty="0"/>
            </a:br>
            <a:r>
              <a:rPr lang="ru-RU" dirty="0"/>
              <a:t>обеспечит  возможность вставлять, удалять и корректировать тесты, то есть наборы вопросов и ответов на них по разным учебным дисциплинам</a:t>
            </a:r>
          </a:p>
          <a:p>
            <a:r>
              <a:rPr lang="ru-RU" dirty="0"/>
              <a:t>Задача последующих итераций:</a:t>
            </a:r>
            <a:br>
              <a:rPr lang="ru-RU" dirty="0"/>
            </a:br>
            <a:r>
              <a:rPr lang="ru-RU" dirty="0"/>
              <a:t>на основе первой итерации обеспечить вход в программу по логину/паролю, проставлять, хранить и просматривать оценки по тестам, формировать ведомость группы в документах </a:t>
            </a:r>
            <a:r>
              <a:rPr lang="en-US" dirty="0"/>
              <a:t>Word/Excel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52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66FDA226-6AF8-46DC-BEC0-29FC62672243}"/>
              </a:ext>
            </a:extLst>
          </p:cNvPr>
          <p:cNvSpPr/>
          <p:nvPr/>
        </p:nvSpPr>
        <p:spPr>
          <a:xfrm>
            <a:off x="5854815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C715F120-AA89-4BF4-A90D-C1165029C119}"/>
              </a:ext>
            </a:extLst>
          </p:cNvPr>
          <p:cNvSpPr/>
          <p:nvPr/>
        </p:nvSpPr>
        <p:spPr>
          <a:xfrm rot="10800000">
            <a:off x="6205998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EFB00A5-DE2B-4F61-B1F3-892D7B012056}"/>
              </a:ext>
            </a:extLst>
          </p:cNvPr>
          <p:cNvSpPr/>
          <p:nvPr/>
        </p:nvSpPr>
        <p:spPr>
          <a:xfrm>
            <a:off x="5854815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3BE75DD-79CF-404D-97E5-BADDDE418EEE}"/>
              </a:ext>
            </a:extLst>
          </p:cNvPr>
          <p:cNvSpPr/>
          <p:nvPr/>
        </p:nvSpPr>
        <p:spPr>
          <a:xfrm rot="10800000">
            <a:off x="6205998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608C4-8A35-4BEC-A65E-C0BBEFEC9150}"/>
              </a:ext>
            </a:extLst>
          </p:cNvPr>
          <p:cNvSpPr txBox="1"/>
          <p:nvPr/>
        </p:nvSpPr>
        <p:spPr>
          <a:xfrm>
            <a:off x="1151283" y="178904"/>
            <a:ext cx="9889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Структурная схема программного обеспечения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A14D3-8E74-4300-A5C9-9EA8044F9A7C}"/>
              </a:ext>
            </a:extLst>
          </p:cNvPr>
          <p:cNvSpPr txBox="1"/>
          <p:nvPr/>
        </p:nvSpPr>
        <p:spPr>
          <a:xfrm>
            <a:off x="1808922" y="1580397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Графический интерфейс пользователя:</a:t>
            </a:r>
            <a:br>
              <a:rPr lang="ru-RU" sz="3200" dirty="0"/>
            </a:br>
            <a:r>
              <a:rPr lang="ru-RU" sz="3200" dirty="0"/>
              <a:t>форма </a:t>
            </a:r>
            <a:r>
              <a:rPr lang="en-US" sz="3200" dirty="0"/>
              <a:t>WPF </a:t>
            </a:r>
            <a:r>
              <a:rPr lang="ru-RU" sz="3200" dirty="0"/>
              <a:t>с элементами управления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39074-245E-4458-AD6B-1F99C269E2F0}"/>
              </a:ext>
            </a:extLst>
          </p:cNvPr>
          <p:cNvSpPr txBox="1"/>
          <p:nvPr/>
        </p:nvSpPr>
        <p:spPr>
          <a:xfrm>
            <a:off x="1808921" y="3557101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Пользовательские классы сущностей :</a:t>
            </a:r>
            <a:br>
              <a:rPr lang="ru-RU" sz="3200" dirty="0"/>
            </a:br>
            <a:r>
              <a:rPr lang="ru-RU" sz="3200" dirty="0"/>
              <a:t>файлы с классами на языке </a:t>
            </a:r>
            <a:r>
              <a:rPr lang="en-US" sz="3200" dirty="0"/>
              <a:t>C#</a:t>
            </a:r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51A0A-7DC1-4A4C-AE0B-1ACE7352430E}"/>
              </a:ext>
            </a:extLst>
          </p:cNvPr>
          <p:cNvSpPr txBox="1"/>
          <p:nvPr/>
        </p:nvSpPr>
        <p:spPr>
          <a:xfrm>
            <a:off x="1808921" y="5634969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База данных </a:t>
            </a:r>
            <a:r>
              <a:rPr lang="en-US" sz="3200" dirty="0"/>
              <a:t>SQLite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ru-RU" sz="3200" dirty="0"/>
              <a:t>таблицы с вопросами, ответами, предметами</a:t>
            </a:r>
          </a:p>
        </p:txBody>
      </p:sp>
    </p:spTree>
    <p:extLst>
      <p:ext uri="{BB962C8B-B14F-4D97-AF65-F5344CB8AC3E}">
        <p14:creationId xmlns:p14="http://schemas.microsoft.com/office/powerpoint/2010/main" val="22705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D10-AD32-4F8E-9C5D-42561F8A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базы данных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7675-7B38-4C07-915E-6E8EE565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84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444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Бардина Т.И.</vt:lpstr>
      <vt:lpstr>Актуальность и цель работы:</vt:lpstr>
      <vt:lpstr>Основные задачи Дипломного проекта</vt:lpstr>
      <vt:lpstr>Краткое описание предметной области</vt:lpstr>
      <vt:lpstr>Анализ систем-аналогов</vt:lpstr>
      <vt:lpstr>Каскадное  проектирование</vt:lpstr>
      <vt:lpstr>Итеративное проектирование</vt:lpstr>
      <vt:lpstr>PowerPoint Presentation</vt:lpstr>
      <vt:lpstr>Схема базы данных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Salda-Laird</cp:lastModifiedBy>
  <cp:revision>21</cp:revision>
  <dcterms:created xsi:type="dcterms:W3CDTF">2021-05-30T08:03:47Z</dcterms:created>
  <dcterms:modified xsi:type="dcterms:W3CDTF">2021-06-01T18:43:26Z</dcterms:modified>
</cp:coreProperties>
</file>