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90" r:id="rId3"/>
    <p:sldId id="259" r:id="rId4"/>
    <p:sldId id="262" r:id="rId5"/>
    <p:sldId id="287" r:id="rId6"/>
    <p:sldId id="289" r:id="rId7"/>
    <p:sldId id="292" r:id="rId8"/>
    <p:sldId id="264" r:id="rId9"/>
    <p:sldId id="266" r:id="rId10"/>
    <p:sldId id="265" r:id="rId11"/>
    <p:sldId id="284" r:id="rId12"/>
    <p:sldId id="268" r:id="rId13"/>
    <p:sldId id="269" r:id="rId14"/>
    <p:sldId id="29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80" r:id="rId25"/>
    <p:sldId id="28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DEC 05,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bg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r>
              <a:rPr lang="en-US" dirty="0" smtClean="0"/>
              <a:t>Statically typed access to T-SQL script input/output</a:t>
            </a:r>
          </a:p>
          <a:p>
            <a:r>
              <a:rPr lang="en-US" dirty="0" smtClean="0"/>
              <a:t>Compare to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smtClean="0"/>
              <a:t>EF</a:t>
            </a:r>
            <a:r>
              <a:rPr lang="en-US" dirty="0"/>
              <a:t>, 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Generating Strongly Typed </a:t>
            </a:r>
            <a:r>
              <a:rPr lang="en-US" dirty="0" err="1"/>
              <a:t>DataSets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Part of </a:t>
            </a:r>
            <a:r>
              <a:rPr lang="en-US" b="1" dirty="0"/>
              <a:t>F# Community Project Incubation Space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http://</a:t>
            </a:r>
            <a:r>
              <a:rPr lang="en-US" dirty="0">
                <a:solidFill>
                  <a:srgbClr val="FFFF00"/>
                </a:solidFill>
              </a:rPr>
              <a:t>github.com/fsprojects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15836"/>
            <a:ext cx="9905999" cy="3775365"/>
          </a:xfrm>
        </p:spPr>
        <p:txBody>
          <a:bodyPr>
            <a:normAutofit/>
          </a:bodyPr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 err="1" smtClean="0"/>
              <a:t>ExceptionDispatchInfo</a:t>
            </a:r>
            <a:endParaRPr lang="en-US" dirty="0" smtClean="0"/>
          </a:p>
          <a:p>
            <a:r>
              <a:rPr lang="en-US" dirty="0" smtClean="0"/>
              <a:t>Arbitrary binding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INPC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open source project</a:t>
            </a:r>
          </a:p>
          <a:p>
            <a:pPr lvl="1"/>
            <a:r>
              <a:rPr lang="en-US" dirty="0" smtClean="0"/>
              <a:t>Docs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Visual Studio Project Template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err="1" smtClean="0"/>
              <a:t>WinRT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  <a:hlinkClick r:id="rId2"/>
              </a:rPr>
              <a:t>http://github.com/dmitry-a-morozov/fsharp-wpf-mvc-series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</a:t>
            </a:r>
            <a:r>
              <a:rPr lang="en-US" dirty="0" smtClean="0"/>
              <a:t>Event-Driven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//Numeric up-down control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View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IEvent&lt;Events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Mvc = Controller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prstClr val="black"/>
                </a:solidFill>
                <a:latin typeface="Consolas" panose="020B0609020204030204" pitchFamily="49" charset="0"/>
              </a:rPr>
              <a:t>View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</a:t>
            </a:r>
            <a:r>
              <a:rPr lang="en-US" dirty="0" smtClean="0"/>
              <a:t>Event-Driven </a:t>
            </a:r>
            <a:r>
              <a:rPr lang="en-US" dirty="0" smtClean="0"/>
              <a:t>architecture –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Numeric up-down control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state)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.State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state;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model,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@event);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Mvc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controller,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model, </a:t>
            </a:r>
            <a:r>
              <a:rPr lang="it-IT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View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view);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3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not Mvvm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46309"/>
            <a:ext cx="9779432" cy="50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definition only, no imperative 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17035</TotalTime>
  <Words>732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SQL Command type provider</vt:lpstr>
      <vt:lpstr>MVvm (Model-View-ViewModel)</vt:lpstr>
      <vt:lpstr>Can we do better in F#?</vt:lpstr>
      <vt:lpstr>FIRST class Event-Driven architecture</vt:lpstr>
      <vt:lpstr>FIRST class Event-Driven architecture – C#</vt:lpstr>
      <vt:lpstr>MVC not Mvvm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INPC type Provider</vt:lpstr>
      <vt:lpstr>F# MVC for WPF </vt:lpstr>
      <vt:lpstr>TO DO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196</cp:revision>
  <dcterms:created xsi:type="dcterms:W3CDTF">2013-04-12T15:45:06Z</dcterms:created>
  <dcterms:modified xsi:type="dcterms:W3CDTF">2013-12-05T20:52:31Z</dcterms:modified>
</cp:coreProperties>
</file>