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sldIdLst>
    <p:sldId id="256" r:id="rId2"/>
    <p:sldId id="259" r:id="rId3"/>
    <p:sldId id="262" r:id="rId4"/>
    <p:sldId id="287" r:id="rId5"/>
    <p:sldId id="289" r:id="rId6"/>
    <p:sldId id="292" r:id="rId7"/>
    <p:sldId id="264" r:id="rId8"/>
    <p:sldId id="266" r:id="rId9"/>
    <p:sldId id="265" r:id="rId10"/>
    <p:sldId id="284" r:id="rId11"/>
    <p:sldId id="268" r:id="rId12"/>
    <p:sldId id="269" r:id="rId13"/>
    <p:sldId id="271" r:id="rId14"/>
    <p:sldId id="272" r:id="rId15"/>
    <p:sldId id="274" r:id="rId16"/>
    <p:sldId id="275" r:id="rId17"/>
    <p:sldId id="276" r:id="rId18"/>
    <p:sldId id="277" r:id="rId19"/>
    <p:sldId id="278" r:id="rId20"/>
    <p:sldId id="273" r:id="rId21"/>
    <p:sldId id="293" r:id="rId22"/>
    <p:sldId id="286" r:id="rId23"/>
    <p:sldId id="280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1" autoAdjust="0"/>
    <p:restoredTop sz="94660"/>
  </p:normalViewPr>
  <p:slideViewPr>
    <p:cSldViewPr snapToGrid="0">
      <p:cViewPr varScale="1">
        <p:scale>
          <a:sx n="92" d="100"/>
          <a:sy n="92" d="100"/>
        </p:scale>
        <p:origin x="5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82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1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67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60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75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15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02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35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6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9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5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66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1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49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dmitry-a-morozov/fsharp-wpf-mvc-series/wiki" TargetMode="External"/><Relationship Id="rId2" Type="http://schemas.openxmlformats.org/officeDocument/2006/relationships/hyperlink" Target="http://github.com/dmitry-a-morozov/fsharp-wpf-mvc-seri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F# MVC </a:t>
            </a:r>
            <a:r>
              <a:rPr lang="en-US" cap="none" dirty="0" smtClean="0"/>
              <a:t>for</a:t>
            </a:r>
            <a:r>
              <a:rPr lang="en-US" dirty="0" smtClean="0"/>
              <a:t> WPF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Dmitry Morozov</a:t>
            </a:r>
          </a:p>
          <a:p>
            <a:r>
              <a:rPr lang="en-US" dirty="0" smtClean="0"/>
              <a:t>DEC 27, 2013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9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1413" y="1732687"/>
            <a:ext cx="990599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IController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&lt;'Events, 'Model&gt; =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InitModel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: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EventHandler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: ('Events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unit)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43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479" y="256213"/>
            <a:ext cx="9649932" cy="822093"/>
          </a:xfrm>
        </p:spPr>
        <p:txBody>
          <a:bodyPr/>
          <a:lstStyle/>
          <a:p>
            <a:r>
              <a:rPr lang="en-US" dirty="0" smtClean="0"/>
              <a:t>MVC – </a:t>
            </a:r>
            <a:r>
              <a:rPr lang="en-US" cap="none" dirty="0" smtClean="0"/>
              <a:t>gluing pieces together</a:t>
            </a:r>
            <a:endParaRPr lang="en-US" cap="non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988" y="1078305"/>
            <a:ext cx="7826467" cy="5475659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 rot="20567305">
            <a:off x="6982850" y="536609"/>
            <a:ext cx="4648201" cy="62522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YOUR PRESENTATION LOGIC HERE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311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70869"/>
            <a:ext cx="9905998" cy="829282"/>
          </a:xfrm>
        </p:spPr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4477109"/>
            <a:ext cx="9905999" cy="156173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Making implicit dependency explicit</a:t>
            </a:r>
          </a:p>
          <a:p>
            <a:r>
              <a:rPr lang="en-US" sz="2000" dirty="0" smtClean="0"/>
              <a:t>Leveraging F#/.NET type system</a:t>
            </a:r>
          </a:p>
          <a:p>
            <a:r>
              <a:rPr lang="en-US" sz="2000" dirty="0" smtClean="0"/>
              <a:t>Leveraging IDE/compiler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1411" y="1200151"/>
            <a:ext cx="990599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IView&lt;'Events, 'Model&gt; =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inherit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IObservable&lt;'Events&gt;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SetBindings :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1411" y="2678473"/>
            <a:ext cx="990599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&lt;@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textBox.Text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&lt;-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model.Name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@&gt;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1411" y="3684113"/>
            <a:ext cx="990599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textBox.SetBinding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TextBox.TextProperty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"Name")</a:t>
            </a:r>
          </a:p>
        </p:txBody>
      </p:sp>
      <p:sp>
        <p:nvSpPr>
          <p:cNvPr id="6" name="Down Arrow 5"/>
          <p:cNvSpPr/>
          <p:nvPr/>
        </p:nvSpPr>
        <p:spPr>
          <a:xfrm>
            <a:off x="5956297" y="3159729"/>
            <a:ext cx="276225" cy="3670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375" y="247044"/>
            <a:ext cx="9571036" cy="614366"/>
          </a:xfrm>
        </p:spPr>
        <p:txBody>
          <a:bodyPr/>
          <a:lstStyle/>
          <a:p>
            <a:r>
              <a:rPr lang="en-US" dirty="0" smtClean="0"/>
              <a:t>Async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76375" y="892981"/>
            <a:ext cx="967739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IController&lt;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'Events,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'Model&gt; =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InitModel :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EventHandler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 (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'Events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76375" y="4432716"/>
            <a:ext cx="9677399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EventHandler&lt;'Model&gt; = 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| Sync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('Model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| Async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('Model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Async&lt;unit&gt;)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IController&lt;'Events, 'Model&gt; =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InitModel :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Dispatcher : ('Events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EventHandler&lt;'Model&gt;)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5633128" y="1938635"/>
            <a:ext cx="243797" cy="461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27602" y="215473"/>
            <a:ext cx="8573728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“Async </a:t>
            </a:r>
            <a:r>
              <a:rPr lang="en-US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in C# and F#: Asynchronous gotchas in C</a:t>
            </a:r>
            <a:r>
              <a:rPr lang="en-US" b="1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#” blog post by Tomas </a:t>
            </a:r>
            <a:r>
              <a:rPr lang="en-US" b="1" dirty="0" err="1" smtClean="0">
                <a:solidFill>
                  <a:srgbClr val="FF0000"/>
                </a:solidFill>
                <a:latin typeface="palatino linotype" panose="02040502050505030304" pitchFamily="18" charset="0"/>
              </a:rPr>
              <a:t>Petricek</a:t>
            </a:r>
            <a:endParaRPr lang="en-US" b="1" i="0" dirty="0">
              <a:solidFill>
                <a:srgbClr val="FF0000"/>
              </a:solidFill>
              <a:effectLst/>
              <a:latin typeface="palatino linotype" panose="0204050205050503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76374" y="2524349"/>
            <a:ext cx="967739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EventHandler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'Model&gt; =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unit</a:t>
            </a: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IController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&lt;'Events, 'Model&gt; =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InitModel :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EventHandler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 ('Events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EventHandler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&lt;'Model&gt;)</a:t>
            </a:r>
          </a:p>
        </p:txBody>
      </p:sp>
      <p:sp>
        <p:nvSpPr>
          <p:cNvPr id="8" name="Down Arrow 7"/>
          <p:cNvSpPr/>
          <p:nvPr/>
        </p:nvSpPr>
        <p:spPr>
          <a:xfrm>
            <a:off x="5633128" y="3883899"/>
            <a:ext cx="243797" cy="461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1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Dialog – synchronous computation </a:t>
            </a:r>
          </a:p>
          <a:p>
            <a:r>
              <a:rPr lang="en-US" dirty="0" smtClean="0"/>
              <a:t>Non-modal window - asynchronous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47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024" y="1788085"/>
            <a:ext cx="7724775" cy="4479886"/>
          </a:xfrm>
        </p:spPr>
      </p:pic>
    </p:spTree>
    <p:extLst>
      <p:ext uri="{BB962C8B-B14F-4D97-AF65-F5344CB8AC3E}">
        <p14:creationId xmlns:p14="http://schemas.microsoft.com/office/powerpoint/2010/main" val="103025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event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easy as composing views</a:t>
            </a:r>
          </a:p>
          <a:p>
            <a:r>
              <a:rPr lang="en-US" dirty="0" smtClean="0"/>
              <a:t>Rx.NET helps to ensure invocation on GUI thread</a:t>
            </a:r>
          </a:p>
          <a:p>
            <a:r>
              <a:rPr lang="en-US" dirty="0" smtClean="0"/>
              <a:t>Another composition 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7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 micro 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Scrap </a:t>
            </a:r>
            <a:r>
              <a:rPr lang="en-US" dirty="0"/>
              <a:t>your </a:t>
            </a:r>
            <a:r>
              <a:rPr lang="en-US" dirty="0" smtClean="0"/>
              <a:t>boilerplate</a:t>
            </a:r>
          </a:p>
          <a:p>
            <a:r>
              <a:rPr lang="en-US" dirty="0" smtClean="0"/>
              <a:t>F# gives great tools to build internal DSLs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2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Scrap your </a:t>
            </a:r>
            <a:r>
              <a:rPr lang="en-US" dirty="0" smtClean="0"/>
              <a:t>boilerplate</a:t>
            </a:r>
            <a:endParaRPr lang="en-US" dirty="0"/>
          </a:p>
          <a:p>
            <a:r>
              <a:rPr lang="en-US" dirty="0" smtClean="0"/>
              <a:t>F# pure magic</a:t>
            </a:r>
          </a:p>
          <a:p>
            <a:pPr lvl="1"/>
            <a:r>
              <a:rPr lang="en-US" dirty="0"/>
              <a:t>ReflectedDefinitionAttribute</a:t>
            </a:r>
            <a:endParaRPr lang="en-US" dirty="0" smtClean="0"/>
          </a:p>
          <a:p>
            <a:pPr lvl="1"/>
            <a:r>
              <a:rPr lang="en-US" dirty="0" smtClean="0"/>
              <a:t>Quotation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Active patterns (a lot)</a:t>
            </a:r>
          </a:p>
          <a:p>
            <a:r>
              <a:rPr lang="en-US" dirty="0" smtClean="0"/>
              <a:t>WPF black magic</a:t>
            </a:r>
          </a:p>
          <a:p>
            <a:pPr lvl="1"/>
            <a:r>
              <a:rPr lang="en-US" dirty="0" err="1" smtClean="0"/>
              <a:t>MultiBinding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49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3.0/.net4.5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15836"/>
            <a:ext cx="9905999" cy="3775365"/>
          </a:xfrm>
        </p:spPr>
        <p:txBody>
          <a:bodyPr>
            <a:normAutofit/>
          </a:bodyPr>
          <a:lstStyle/>
          <a:p>
            <a:r>
              <a:rPr lang="en-US" dirty="0" smtClean="0"/>
              <a:t>Queries</a:t>
            </a:r>
          </a:p>
          <a:p>
            <a:r>
              <a:rPr lang="en-US" dirty="0" smtClean="0"/>
              <a:t>Type providers</a:t>
            </a:r>
          </a:p>
          <a:p>
            <a:pPr lvl="1"/>
            <a:r>
              <a:rPr lang="en-US" dirty="0" smtClean="0"/>
              <a:t>WSDL</a:t>
            </a:r>
          </a:p>
          <a:p>
            <a:pPr lvl="1"/>
            <a:r>
              <a:rPr lang="en-US" dirty="0" smtClean="0"/>
              <a:t>XAML</a:t>
            </a:r>
          </a:p>
          <a:p>
            <a:r>
              <a:rPr lang="en-US" dirty="0" smtClean="0"/>
              <a:t>INotifyDataErrorInfo</a:t>
            </a:r>
          </a:p>
          <a:p>
            <a:r>
              <a:rPr lang="en-US" dirty="0" err="1" smtClean="0"/>
              <a:t>ExceptionDispatchInfo</a:t>
            </a:r>
            <a:endParaRPr lang="en-US" dirty="0" smtClean="0"/>
          </a:p>
          <a:p>
            <a:r>
              <a:rPr lang="en-US" dirty="0" smtClean="0"/>
              <a:t>Arbitrary binding expressions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1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19183" y="618518"/>
            <a:ext cx="9528228" cy="1478570"/>
          </a:xfrm>
        </p:spPr>
        <p:txBody>
          <a:bodyPr/>
          <a:lstStyle/>
          <a:p>
            <a:r>
              <a:rPr lang="en-US" dirty="0" smtClean="0"/>
              <a:t>MVvm (</a:t>
            </a:r>
            <a:r>
              <a:rPr lang="en-US" cap="none" dirty="0" smtClean="0"/>
              <a:t>Model-View-ViewModel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183" y="1700221"/>
            <a:ext cx="9150458" cy="3161068"/>
          </a:xfrm>
        </p:spPr>
      </p:pic>
    </p:spTree>
    <p:extLst>
      <p:ext uri="{BB962C8B-B14F-4D97-AF65-F5344CB8AC3E}">
        <p14:creationId xmlns:p14="http://schemas.microsoft.com/office/powerpoint/2010/main" val="356903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Reentrancy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tricky problem</a:t>
            </a:r>
          </a:p>
        </p:txBody>
      </p:sp>
    </p:spTree>
    <p:extLst>
      <p:ext uri="{BB962C8B-B14F-4D97-AF65-F5344CB8AC3E}">
        <p14:creationId xmlns:p14="http://schemas.microsoft.com/office/powerpoint/2010/main" val="97023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Statically-typed</a:t>
            </a:r>
          </a:p>
          <a:p>
            <a:r>
              <a:rPr lang="en-US" dirty="0" smtClean="0"/>
              <a:t>Would be verbose without F# language features:</a:t>
            </a:r>
          </a:p>
          <a:p>
            <a:pPr lvl="1"/>
            <a:r>
              <a:rPr lang="en-US" dirty="0" smtClean="0"/>
              <a:t>Active patterns</a:t>
            </a:r>
          </a:p>
          <a:p>
            <a:pPr lvl="1"/>
            <a:r>
              <a:rPr lang="en-US" dirty="0" smtClean="0"/>
              <a:t>Explicit member constraints</a:t>
            </a:r>
          </a:p>
          <a:p>
            <a:pPr lvl="1"/>
            <a:r>
              <a:rPr lang="en-US" dirty="0" smtClean="0"/>
              <a:t>Partial application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16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INPC type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67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MVC </a:t>
            </a:r>
            <a:r>
              <a:rPr lang="en-US" cap="none" dirty="0" smtClean="0"/>
              <a:t>for</a:t>
            </a:r>
            <a:r>
              <a:rPr lang="en-US" dirty="0" smtClean="0"/>
              <a:t> WPF 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781051" y="1773236"/>
            <a:ext cx="4810125" cy="345598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No INPC boilerplate model</a:t>
            </a:r>
          </a:p>
          <a:p>
            <a:r>
              <a:rPr lang="en-US" sz="2000" dirty="0" smtClean="0"/>
              <a:t>Abstract polymorphic view</a:t>
            </a:r>
          </a:p>
          <a:p>
            <a:r>
              <a:rPr lang="en-US" sz="2000" dirty="0" smtClean="0"/>
              <a:t>Loosely couple controller</a:t>
            </a:r>
          </a:p>
          <a:p>
            <a:r>
              <a:rPr lang="en-US" sz="2000" dirty="0" smtClean="0"/>
              <a:t>Type checked event to handler mapping</a:t>
            </a:r>
          </a:p>
          <a:p>
            <a:r>
              <a:rPr lang="en-US" sz="2000" dirty="0" smtClean="0"/>
              <a:t>Statically typed data-binding DSL</a:t>
            </a:r>
          </a:p>
          <a:p>
            <a:r>
              <a:rPr lang="en-US" sz="2000" dirty="0" smtClean="0"/>
              <a:t>Lightweight validation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5540373" y="1773236"/>
            <a:ext cx="5867400" cy="345598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Type system supported Async</a:t>
            </a:r>
            <a:endParaRPr lang="en-US" sz="2000" dirty="0"/>
          </a:p>
          <a:p>
            <a:r>
              <a:rPr lang="en-US" sz="2000" dirty="0" smtClean="0"/>
              <a:t>Dialogs/Windows as sync/</a:t>
            </a:r>
            <a:r>
              <a:rPr lang="en-US" sz="2000" dirty="0" err="1" smtClean="0"/>
              <a:t>async</a:t>
            </a:r>
            <a:r>
              <a:rPr lang="en-US" sz="2000" dirty="0" smtClean="0"/>
              <a:t> workflows </a:t>
            </a:r>
          </a:p>
          <a:p>
            <a:r>
              <a:rPr lang="en-US" sz="2000" dirty="0" smtClean="0"/>
              <a:t>Reentrancy problem solved at one place</a:t>
            </a:r>
          </a:p>
          <a:p>
            <a:r>
              <a:rPr lang="en-US" sz="2000" dirty="0" smtClean="0"/>
              <a:t>COMPOSITION</a:t>
            </a:r>
          </a:p>
          <a:p>
            <a:r>
              <a:rPr lang="en-US" sz="2000" dirty="0" smtClean="0"/>
              <a:t>External event source</a:t>
            </a:r>
          </a:p>
          <a:p>
            <a:r>
              <a:rPr lang="en-US" sz="2000" dirty="0" smtClean="0"/>
              <a:t>Declarative derived properties</a:t>
            </a:r>
          </a:p>
          <a:p>
            <a:r>
              <a:rPr lang="en-US" sz="2000" dirty="0" smtClean="0"/>
              <a:t>Queries, type providers …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821656" y="5444609"/>
            <a:ext cx="8545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All components replaceable/optional except IView, </a:t>
            </a:r>
            <a:r>
              <a:rPr lang="en-US" b="1" dirty="0" err="1" smtClean="0"/>
              <a:t>IController</a:t>
            </a:r>
            <a:r>
              <a:rPr lang="en-US" b="1" dirty="0" smtClean="0"/>
              <a:t> and MVC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419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54679"/>
            <a:ext cx="10512874" cy="393652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F# great general purpose language</a:t>
            </a:r>
          </a:p>
          <a:p>
            <a:r>
              <a:rPr lang="en-US" dirty="0" smtClean="0"/>
              <a:t>Hard </a:t>
            </a:r>
            <a:r>
              <a:rPr lang="en-US" dirty="0"/>
              <a:t>things easy </a:t>
            </a:r>
            <a:r>
              <a:rPr lang="en-US" dirty="0" smtClean="0"/>
              <a:t>impossible </a:t>
            </a:r>
            <a:r>
              <a:rPr lang="en-US" dirty="0"/>
              <a:t>things </a:t>
            </a:r>
            <a:r>
              <a:rPr lang="en-US" dirty="0" smtClean="0"/>
              <a:t>possible</a:t>
            </a:r>
          </a:p>
          <a:p>
            <a:r>
              <a:rPr lang="en-US" dirty="0" smtClean="0"/>
              <a:t>Go thru the framework code base – it’s great language tutorial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project:</a:t>
            </a:r>
            <a:br>
              <a:rPr lang="en-US" dirty="0" smtClean="0"/>
            </a:br>
            <a:r>
              <a:rPr lang="en-US" dirty="0" smtClean="0">
                <a:solidFill>
                  <a:srgbClr val="FFFF00"/>
                </a:solidFill>
                <a:hlinkClick r:id="rId2"/>
              </a:rPr>
              <a:t>http://github.com/dmitry-a-morozov/fsharp-wpf-mvc-series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Wiki: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</a:t>
            </a:r>
            <a:r>
              <a:rPr lang="en-US" dirty="0">
                <a:hlinkClick r:id="rId3"/>
              </a:rPr>
              <a:t>github.com/dmitry-a-morozov/fsharp-wpf-mvc-series/wiki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6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do better </a:t>
            </a:r>
            <a:r>
              <a:rPr lang="en-US" cap="none" dirty="0" smtClean="0"/>
              <a:t>in</a:t>
            </a:r>
            <a:r>
              <a:rPr lang="en-US" dirty="0" smtClean="0"/>
              <a:t> F#?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MVVM has many shortcomings</a:t>
            </a:r>
          </a:p>
          <a:p>
            <a:r>
              <a:rPr lang="en-US" dirty="0" smtClean="0"/>
              <a:t>It’s still hard to develop WPF apps using MVVM</a:t>
            </a:r>
          </a:p>
          <a:p>
            <a:r>
              <a:rPr lang="en-US" dirty="0" smtClean="0"/>
              <a:t>MVVM was designed with C# limitations in mind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8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785" y="618518"/>
            <a:ext cx="10153290" cy="705457"/>
          </a:xfrm>
        </p:spPr>
        <p:txBody>
          <a:bodyPr/>
          <a:lstStyle/>
          <a:p>
            <a:r>
              <a:rPr lang="en-US" dirty="0" smtClean="0"/>
              <a:t>FIRST class Event-Driven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786" y="1466850"/>
            <a:ext cx="10153290" cy="4324352"/>
          </a:xfrm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//Numeric up-down control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Events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Incr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|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Decr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View = 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IObservable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&lt;Events&gt;  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Model = { State : int }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Controller = 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Events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Model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nb-NO" dirty="0">
                <a:solidFill>
                  <a:prstClr val="black"/>
                </a:solidFill>
                <a:latin typeface="Consolas" panose="020B0609020204030204" pitchFamily="49" charset="0"/>
              </a:rPr>
              <a:t> Mvc = Controller </a:t>
            </a: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nb-NO" dirty="0">
                <a:solidFill>
                  <a:prstClr val="black"/>
                </a:solidFill>
                <a:latin typeface="Consolas" panose="020B0609020204030204" pitchFamily="49" charset="0"/>
              </a:rPr>
              <a:t> Model </a:t>
            </a: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nb-NO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b-NO" dirty="0" smtClean="0">
                <a:solidFill>
                  <a:prstClr val="black"/>
                </a:solidFill>
                <a:latin typeface="Consolas" panose="020B0609020204030204" pitchFamily="49" charset="0"/>
              </a:rPr>
              <a:t>View </a:t>
            </a: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nb-NO" dirty="0">
                <a:solidFill>
                  <a:prstClr val="black"/>
                </a:solidFill>
                <a:latin typeface="Consolas" panose="020B0609020204030204" pitchFamily="49" charset="0"/>
              </a:rPr>
              <a:t> Model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785" y="618518"/>
            <a:ext cx="10153290" cy="705457"/>
          </a:xfrm>
        </p:spPr>
        <p:txBody>
          <a:bodyPr/>
          <a:lstStyle/>
          <a:p>
            <a:r>
              <a:rPr lang="en-US" dirty="0" smtClean="0"/>
              <a:t>FIRST class Event-Driven architecture –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786" y="1466850"/>
            <a:ext cx="10153290" cy="4324352"/>
          </a:xfrm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Numeric up-down control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Events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Incr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Decr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View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IObservable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Events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Model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Model(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state) {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.State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state; }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State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it-IT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2B91AF"/>
                </a:solidFill>
                <a:latin typeface="Consolas" panose="020B0609020204030204" pitchFamily="49" charset="0"/>
              </a:rPr>
              <a:t>Model</a:t>
            </a:r>
            <a:r>
              <a:rPr lang="it-IT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2B91AF"/>
                </a:solidFill>
                <a:latin typeface="Consolas" panose="020B0609020204030204" pitchFamily="49" charset="0"/>
              </a:rPr>
              <a:t>Controller</a:t>
            </a:r>
            <a:r>
              <a:rPr lang="it-IT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it-IT" dirty="0">
                <a:solidFill>
                  <a:srgbClr val="2B91AF"/>
                </a:solidFill>
                <a:latin typeface="Consolas" panose="020B0609020204030204" pitchFamily="49" charset="0"/>
              </a:rPr>
              <a:t>Model</a:t>
            </a:r>
            <a:r>
              <a:rPr lang="it-IT" dirty="0">
                <a:solidFill>
                  <a:prstClr val="black"/>
                </a:solidFill>
                <a:latin typeface="Consolas" panose="020B0609020204030204" pitchFamily="49" charset="0"/>
              </a:rPr>
              <a:t> model, </a:t>
            </a:r>
            <a:r>
              <a:rPr lang="it-IT" dirty="0">
                <a:solidFill>
                  <a:srgbClr val="2B91AF"/>
                </a:solidFill>
                <a:latin typeface="Consolas" panose="020B0609020204030204" pitchFamily="49" charset="0"/>
              </a:rPr>
              <a:t>Events</a:t>
            </a:r>
            <a:r>
              <a:rPr lang="it-IT" dirty="0">
                <a:solidFill>
                  <a:prstClr val="black"/>
                </a:solidFill>
                <a:latin typeface="Consolas" panose="020B0609020204030204" pitchFamily="49" charset="0"/>
              </a:rPr>
              <a:t> @event);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it-IT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2B91AF"/>
                </a:solidFill>
                <a:latin typeface="Consolas" panose="020B0609020204030204" pitchFamily="49" charset="0"/>
              </a:rPr>
              <a:t>Model</a:t>
            </a:r>
            <a:r>
              <a:rPr lang="it-IT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2B91AF"/>
                </a:solidFill>
                <a:latin typeface="Consolas" panose="020B0609020204030204" pitchFamily="49" charset="0"/>
              </a:rPr>
              <a:t>Mvc</a:t>
            </a:r>
            <a:r>
              <a:rPr lang="it-IT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it-IT" dirty="0">
                <a:solidFill>
                  <a:srgbClr val="2B91AF"/>
                </a:solidFill>
                <a:latin typeface="Consolas" panose="020B0609020204030204" pitchFamily="49" charset="0"/>
              </a:rPr>
              <a:t>Controller</a:t>
            </a:r>
            <a:r>
              <a:rPr lang="it-IT" dirty="0">
                <a:solidFill>
                  <a:prstClr val="black"/>
                </a:solidFill>
                <a:latin typeface="Consolas" panose="020B0609020204030204" pitchFamily="49" charset="0"/>
              </a:rPr>
              <a:t> controller, </a:t>
            </a:r>
            <a:r>
              <a:rPr lang="it-IT" dirty="0">
                <a:solidFill>
                  <a:srgbClr val="2B91AF"/>
                </a:solidFill>
                <a:latin typeface="Consolas" panose="020B0609020204030204" pitchFamily="49" charset="0"/>
              </a:rPr>
              <a:t>Model</a:t>
            </a:r>
            <a:r>
              <a:rPr lang="it-IT" dirty="0">
                <a:solidFill>
                  <a:prstClr val="black"/>
                </a:solidFill>
                <a:latin typeface="Consolas" panose="020B0609020204030204" pitchFamily="49" charset="0"/>
              </a:rPr>
              <a:t> model, </a:t>
            </a:r>
            <a:r>
              <a:rPr lang="it-IT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View</a:t>
            </a:r>
            <a:r>
              <a:rPr lang="it-IT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prstClr val="black"/>
                </a:solidFill>
                <a:latin typeface="Consolas" panose="020B0609020204030204" pitchFamily="49" charset="0"/>
              </a:rPr>
              <a:t>view);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6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03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MVC not Mvvm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146309"/>
            <a:ext cx="9779432" cy="508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08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84074"/>
            <a:ext cx="9905999" cy="40371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Not domain model</a:t>
            </a:r>
          </a:p>
          <a:p>
            <a:r>
              <a:rPr lang="en-US" dirty="0" smtClean="0"/>
              <a:t>Based on Castle Dynamic Proxy</a:t>
            </a:r>
          </a:p>
          <a:p>
            <a:r>
              <a:rPr lang="en-US" dirty="0" smtClean="0"/>
              <a:t>Raises INPC.PropertyChanged from setter interceptor</a:t>
            </a:r>
          </a:p>
          <a:p>
            <a:r>
              <a:rPr lang="en-US" dirty="0" smtClean="0"/>
              <a:t>Restrictions: virtual properties + base class + factory </a:t>
            </a:r>
            <a:r>
              <a:rPr lang="en-US" dirty="0"/>
              <a:t>method +</a:t>
            </a:r>
            <a:r>
              <a:rPr lang="en-US" dirty="0" err="1"/>
              <a:t>parameterless</a:t>
            </a:r>
            <a:r>
              <a:rPr lang="en-US" dirty="0"/>
              <a:t> </a:t>
            </a:r>
            <a:r>
              <a:rPr lang="en-US" dirty="0" err="1" smtClean="0"/>
              <a:t>ctor</a:t>
            </a:r>
            <a:endParaRPr lang="en-US" dirty="0" smtClean="0"/>
          </a:p>
          <a:p>
            <a:r>
              <a:rPr lang="en-US" dirty="0" smtClean="0"/>
              <a:t>DECLARATIVE, FUNCTIONAL STYLE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ype definition only, no imperative logic</a:t>
            </a:r>
          </a:p>
          <a:p>
            <a:pPr lvl="1"/>
            <a:r>
              <a:rPr lang="en-US" dirty="0"/>
              <a:t>It is better to have 100 functions operate on one data structure than 10 functions on 10 data structures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1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3382131"/>
            <a:ext cx="9905999" cy="2475744"/>
          </a:xfrm>
        </p:spPr>
        <p:txBody>
          <a:bodyPr>
            <a:normAutofit/>
          </a:bodyPr>
          <a:lstStyle/>
          <a:p>
            <a:r>
              <a:rPr lang="en-US" dirty="0" smtClean="0"/>
              <a:t>Event source</a:t>
            </a:r>
          </a:p>
          <a:p>
            <a:r>
              <a:rPr lang="en-US" dirty="0" smtClean="0"/>
              <a:t>Data binding target (model is the </a:t>
            </a:r>
            <a:r>
              <a:rPr lang="en-US" dirty="0" err="1" smtClean="0"/>
              <a:t>DataContext</a:t>
            </a:r>
            <a:r>
              <a:rPr lang="en-US" dirty="0" smtClean="0"/>
              <a:t>)</a:t>
            </a:r>
          </a:p>
          <a:p>
            <a:r>
              <a:rPr lang="en-US" dirty="0" smtClean="0"/>
              <a:t>F# support for .NET events makes experience really smooth</a:t>
            </a:r>
          </a:p>
          <a:p>
            <a:r>
              <a:rPr lang="en-US" dirty="0" smtClean="0"/>
              <a:t>DU is better than </a:t>
            </a:r>
            <a:r>
              <a:rPr lang="en-US" dirty="0" err="1" smtClean="0"/>
              <a:t>Enum</a:t>
            </a:r>
            <a:r>
              <a:rPr lang="en-US" dirty="0" smtClean="0"/>
              <a:t> (pattern matching, extra state)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41413" y="1903561"/>
            <a:ext cx="990599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IView&lt;'Events&gt; =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inherit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IObservable&lt;'Events&gt;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SetBindings : obj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</p:txBody>
      </p:sp>
    </p:spTree>
    <p:extLst>
      <p:ext uri="{BB962C8B-B14F-4D97-AF65-F5344CB8AC3E}">
        <p14:creationId xmlns:p14="http://schemas.microsoft.com/office/powerpoint/2010/main" val="36878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</a:t>
            </a:r>
            <a:r>
              <a:rPr lang="en-US" cap="none" dirty="0" smtClean="0"/>
              <a:t>subset of view state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58196" y="2820838"/>
            <a:ext cx="36576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69338" y="2833661"/>
            <a:ext cx="1441510" cy="1189831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38100" dist="2540000" dir="87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Model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>
            <a:stCxn id="10" idx="2"/>
          </p:cNvCxnSpPr>
          <p:nvPr/>
        </p:nvCxnSpPr>
        <p:spPr>
          <a:xfrm rot="5400000">
            <a:off x="5742543" y="3786400"/>
            <a:ext cx="910458" cy="1384642"/>
          </a:xfrm>
          <a:prstGeom prst="curvedConnector2">
            <a:avLst/>
          </a:prstGeom>
          <a:ln w="25400" cmpd="sng">
            <a:solidFill>
              <a:schemeClr val="bg1"/>
            </a:solidFill>
            <a:round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32580" y="4686008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binding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60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17057</TotalTime>
  <Words>681</Words>
  <Application>Microsoft Office PowerPoint</Application>
  <PresentationFormat>Widescreen</PresentationFormat>
  <Paragraphs>141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Consolas</vt:lpstr>
      <vt:lpstr>palatino linotype</vt:lpstr>
      <vt:lpstr>Trebuchet MS</vt:lpstr>
      <vt:lpstr>Tw Cen MT</vt:lpstr>
      <vt:lpstr>Circuit</vt:lpstr>
      <vt:lpstr>F# MVC for WPF</vt:lpstr>
      <vt:lpstr>MVvm (Model-View-ViewModel)</vt:lpstr>
      <vt:lpstr>Can we do better in F#?</vt:lpstr>
      <vt:lpstr>FIRST class Event-Driven architecture</vt:lpstr>
      <vt:lpstr>FIRST class Event-Driven architecture – C#</vt:lpstr>
      <vt:lpstr>MVC not Mvvm</vt:lpstr>
      <vt:lpstr>model</vt:lpstr>
      <vt:lpstr>VIEW </vt:lpstr>
      <vt:lpstr>Model – subset of view state</vt:lpstr>
      <vt:lpstr>Controller</vt:lpstr>
      <vt:lpstr>MVC – gluing pieces together</vt:lpstr>
      <vt:lpstr>Data binding</vt:lpstr>
      <vt:lpstr>Async</vt:lpstr>
      <vt:lpstr>Child Windows</vt:lpstr>
      <vt:lpstr>composition</vt:lpstr>
      <vt:lpstr>External event sources</vt:lpstr>
      <vt:lpstr>Data binding micro dsl</vt:lpstr>
      <vt:lpstr>Derived properties</vt:lpstr>
      <vt:lpstr>F# 3.0/.net4.5</vt:lpstr>
      <vt:lpstr>Reentrancy</vt:lpstr>
      <vt:lpstr>Validation</vt:lpstr>
      <vt:lpstr>INPC type Provider</vt:lpstr>
      <vt:lpstr>F# MVC for WPF </vt:lpstr>
      <vt:lpstr>In 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MVC for WPF</dc:title>
  <dc:creator>mitekm@yahoo.com</dc:creator>
  <cp:lastModifiedBy>mitekm@yahoo.com</cp:lastModifiedBy>
  <cp:revision>203</cp:revision>
  <dcterms:created xsi:type="dcterms:W3CDTF">2013-04-12T15:45:06Z</dcterms:created>
  <dcterms:modified xsi:type="dcterms:W3CDTF">2014-02-11T01:39:58Z</dcterms:modified>
</cp:coreProperties>
</file>