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6243D-2E23-FA69-BA9D-114140837D41}" v="157" dt="2020-10-25T18:55:06.559"/>
    <p1510:client id="{93443221-28F5-4BF7-A591-9D597432763C}" v="362" dt="2020-10-25T18:45:03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35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97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47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1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9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3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0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3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6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26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49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18181-538A-4A02-9126-1D0FDBFDF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3" r="2" b="2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Epicture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Meiryo"/>
              </a:rPr>
              <a:t>BAPPEL Benjamin</a:t>
            </a:r>
          </a:p>
          <a:p>
            <a:r>
              <a:rPr lang="en-US" sz="2000" dirty="0">
                <a:solidFill>
                  <a:schemeClr val="tx2"/>
                </a:solidFill>
                <a:ea typeface="Meiryo"/>
              </a:rPr>
              <a:t>DUFRENNE Alexandre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260" y="1260958"/>
            <a:ext cx="2121556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496025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Faites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une</a:t>
            </a:r>
            <a:r>
              <a:rPr lang="en-US" sz="3600" dirty="0">
                <a:ea typeface="Meiryo"/>
              </a:rPr>
              <a:t> recherche via la barre de recherche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89" y="1260958"/>
            <a:ext cx="2196699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496025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Déconnectez-vous</a:t>
            </a:r>
            <a:r>
              <a:rPr lang="en-US" sz="3600" dirty="0">
                <a:ea typeface="Meiryo"/>
              </a:rPr>
              <a:t> grace à </a:t>
            </a:r>
            <a:r>
              <a:rPr lang="en-US" sz="3600" dirty="0" err="1">
                <a:ea typeface="Meiryo"/>
              </a:rPr>
              <a:t>ce</a:t>
            </a:r>
            <a:r>
              <a:rPr lang="en-US" sz="3600" dirty="0">
                <a:ea typeface="Meiryo"/>
              </a:rPr>
              <a:t> bouton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F21739-8D88-48B2-96D1-3915D0550268}"/>
              </a:ext>
            </a:extLst>
          </p:cNvPr>
          <p:cNvSpPr/>
          <p:nvPr/>
        </p:nvSpPr>
        <p:spPr>
          <a:xfrm>
            <a:off x="2766646" y="1770184"/>
            <a:ext cx="478693" cy="439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9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0476-C0EC-450F-81A6-6E35E285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/>
            <a:r>
              <a:rPr lang="en-US" sz="6600" b="0" cap="all">
                <a:solidFill>
                  <a:schemeClr val="bg1"/>
                </a:solidFill>
              </a:rPr>
              <a:t>Merci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9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FCFC-328D-41FC-8522-1960B49F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Langage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utilisé</a:t>
            </a:r>
            <a:r>
              <a:rPr lang="en-US" dirty="0">
                <a:ea typeface="Meiryo"/>
              </a:rPr>
              <a:t> : flutter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3B9E-9441-42C1-9696-3643D1F02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a typeface="Meiryo"/>
              </a:rPr>
              <a:t>Pour lancer le </a:t>
            </a:r>
            <a:r>
              <a:rPr lang="en-US" dirty="0" err="1">
                <a:ea typeface="Meiryo"/>
              </a:rPr>
              <a:t>Projet</a:t>
            </a:r>
            <a:r>
              <a:rPr lang="en-US" dirty="0">
                <a:ea typeface="Meiryo"/>
              </a:rPr>
              <a:t>:</a:t>
            </a:r>
          </a:p>
          <a:p>
            <a:r>
              <a:rPr lang="en-US" dirty="0">
                <a:ea typeface="Meiryo"/>
              </a:rPr>
              <a:t>- lancer </a:t>
            </a:r>
            <a:r>
              <a:rPr lang="en-US" dirty="0" err="1">
                <a:ea typeface="Meiryo"/>
              </a:rPr>
              <a:t>une</a:t>
            </a:r>
            <a:r>
              <a:rPr lang="en-US" dirty="0">
                <a:ea typeface="Meiryo"/>
              </a:rPr>
              <a:t> VM android </a:t>
            </a:r>
            <a:r>
              <a:rPr lang="en-US" dirty="0" err="1">
                <a:ea typeface="Meiryo"/>
              </a:rPr>
              <a:t>ou</a:t>
            </a:r>
            <a:r>
              <a:rPr lang="en-US" dirty="0">
                <a:ea typeface="Meiryo"/>
              </a:rPr>
              <a:t> connecter un </a:t>
            </a:r>
            <a:r>
              <a:rPr lang="en-US" dirty="0" err="1">
                <a:ea typeface="Meiryo"/>
              </a:rPr>
              <a:t>téléphone</a:t>
            </a:r>
            <a:r>
              <a:rPr lang="en-US" dirty="0">
                <a:ea typeface="Meiryo"/>
              </a:rPr>
              <a:t> android par cable sur le PC</a:t>
            </a:r>
          </a:p>
          <a:p>
            <a:r>
              <a:rPr lang="en-US" dirty="0">
                <a:ea typeface="Meiryo"/>
              </a:rPr>
              <a:t>- flutter run</a:t>
            </a:r>
          </a:p>
        </p:txBody>
      </p:sp>
    </p:spTree>
    <p:extLst>
      <p:ext uri="{BB962C8B-B14F-4D97-AF65-F5344CB8AC3E}">
        <p14:creationId xmlns:p14="http://schemas.microsoft.com/office/powerpoint/2010/main" val="2546416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ea typeface="Meiryo"/>
              </a:rPr>
              <a:t>Connectez-vous</a:t>
            </a:r>
            <a:r>
              <a:rPr lang="en-US" sz="3600" dirty="0">
                <a:solidFill>
                  <a:schemeClr val="bg1"/>
                </a:solidFill>
                <a:ea typeface="Meiryo"/>
              </a:rPr>
              <a:t> sur </a:t>
            </a:r>
            <a:r>
              <a:rPr lang="en-US" sz="3600" dirty="0" err="1">
                <a:solidFill>
                  <a:schemeClr val="bg1"/>
                </a:solidFill>
                <a:ea typeface="Meiryo"/>
              </a:rPr>
              <a:t>Imgur</a:t>
            </a:r>
            <a:r>
              <a:rPr lang="en-US" sz="3600" dirty="0">
                <a:solidFill>
                  <a:schemeClr val="bg1"/>
                </a:solidFill>
                <a:ea typeface="Meiryo"/>
              </a:rPr>
              <a:t> via </a:t>
            </a:r>
            <a:r>
              <a:rPr lang="en-US" sz="3600" dirty="0" err="1">
                <a:solidFill>
                  <a:schemeClr val="bg1"/>
                </a:solidFill>
                <a:ea typeface="Meiryo"/>
              </a:rPr>
              <a:t>l'application</a:t>
            </a:r>
            <a:endParaRPr lang="en-US" sz="3600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4FFB-C371-4B28-920E-FB712F50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753" y="484632"/>
            <a:ext cx="2810430" cy="58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09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689" y="1260958"/>
            <a:ext cx="2196699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Accedez</a:t>
            </a:r>
            <a:r>
              <a:rPr lang="en-US" sz="3600" dirty="0">
                <a:ea typeface="Meiryo"/>
              </a:rPr>
              <a:t> à </a:t>
            </a:r>
            <a:r>
              <a:rPr lang="en-US" sz="3600" dirty="0" err="1">
                <a:ea typeface="Meiryo"/>
              </a:rPr>
              <a:t>votre</a:t>
            </a:r>
            <a:r>
              <a:rPr lang="en-US" sz="3600" dirty="0">
                <a:ea typeface="Meiryo"/>
              </a:rPr>
              <a:t> fil </a:t>
            </a:r>
            <a:r>
              <a:rPr lang="en-US" sz="3600" dirty="0" err="1">
                <a:ea typeface="Meiryo"/>
              </a:rPr>
              <a:t>d'actualité</a:t>
            </a:r>
            <a:endParaRPr lang="en-US" sz="360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4FFB-C371-4B28-920E-FB712F50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46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682" y="1260958"/>
            <a:ext cx="2090712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842149" cy="1896563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Pouce</a:t>
            </a:r>
            <a:r>
              <a:rPr lang="en-US" sz="3600" dirty="0">
                <a:ea typeface="Meiryo"/>
              </a:rPr>
              <a:t> bleu / </a:t>
            </a:r>
            <a:r>
              <a:rPr lang="en-US" sz="3600" dirty="0" err="1">
                <a:ea typeface="Meiryo"/>
              </a:rPr>
              <a:t>Pouce</a:t>
            </a:r>
            <a:r>
              <a:rPr lang="en-US" sz="3600" dirty="0">
                <a:ea typeface="Meiryo"/>
              </a:rPr>
              <a:t> rouge / </a:t>
            </a:r>
            <a:r>
              <a:rPr lang="en-US" sz="3600" dirty="0" err="1">
                <a:ea typeface="Meiryo"/>
              </a:rPr>
              <a:t>Mettez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une</a:t>
            </a:r>
            <a:r>
              <a:rPr lang="en-US" sz="3600" dirty="0">
                <a:ea typeface="Meiryo"/>
              </a:rPr>
              <a:t> image en </a:t>
            </a:r>
            <a:r>
              <a:rPr lang="en-US" sz="3600" dirty="0" err="1">
                <a:ea typeface="Meiryo"/>
              </a:rPr>
              <a:t>favoris</a:t>
            </a:r>
            <a:r>
              <a:rPr lang="en-US" sz="3600" dirty="0">
                <a:ea typeface="Meiryo"/>
              </a:rPr>
              <a:t> -&gt; Tout </a:t>
            </a:r>
            <a:r>
              <a:rPr lang="en-US" sz="3600" dirty="0" err="1">
                <a:ea typeface="Meiryo"/>
              </a:rPr>
              <a:t>est</a:t>
            </a:r>
            <a:r>
              <a:rPr lang="en-US" sz="3600" dirty="0">
                <a:ea typeface="Meiryo"/>
              </a:rPr>
              <a:t> possible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9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164" y="1260958"/>
            <a:ext cx="2143748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Affichez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vos</a:t>
            </a:r>
            <a:r>
              <a:rPr lang="en-US" sz="3600" dirty="0">
                <a:ea typeface="Meiryo"/>
              </a:rPr>
              <a:t> photos</a:t>
            </a:r>
            <a:endParaRPr lang="en-US" sz="3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4FFB-C371-4B28-920E-FB712F50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3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68" y="1260958"/>
            <a:ext cx="2141541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Affichez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vos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favoris</a:t>
            </a:r>
            <a:endParaRPr lang="en-US" sz="360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4FFB-C371-4B28-920E-FB712F50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56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10" y="1342494"/>
            <a:ext cx="2112257" cy="414418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525332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Ajoutez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vos</a:t>
            </a:r>
            <a:r>
              <a:rPr lang="en-US" sz="3600" dirty="0">
                <a:ea typeface="Meiryo"/>
              </a:rPr>
              <a:t> photos de </a:t>
            </a:r>
            <a:r>
              <a:rPr lang="en-US" sz="3600" dirty="0" err="1">
                <a:ea typeface="Meiryo"/>
              </a:rPr>
              <a:t>n'importe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où</a:t>
            </a:r>
            <a:r>
              <a:rPr lang="en-US" sz="3600" dirty="0">
                <a:ea typeface="Meiryo"/>
              </a:rPr>
              <a:t> en </a:t>
            </a:r>
            <a:r>
              <a:rPr lang="en-US" sz="3600" dirty="0" err="1">
                <a:ea typeface="Meiryo"/>
              </a:rPr>
              <a:t>cliquant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ici</a:t>
            </a:r>
            <a:endParaRPr lang="en-US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892E8E-5A0D-4EDA-9295-F499D13D7CE8}"/>
              </a:ext>
            </a:extLst>
          </p:cNvPr>
          <p:cNvSpPr/>
          <p:nvPr/>
        </p:nvSpPr>
        <p:spPr>
          <a:xfrm>
            <a:off x="2678723" y="4192953"/>
            <a:ext cx="478693" cy="4396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8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743696C-AE27-4E73-AC75-E224420B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10" y="1260958"/>
            <a:ext cx="2112257" cy="4307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FDE01-15C1-4747-82B2-1522B0B3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2531563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ea typeface="Meiryo"/>
              </a:rPr>
              <a:t>Ajoutez</a:t>
            </a:r>
            <a:r>
              <a:rPr lang="en-US" sz="3600" dirty="0">
                <a:ea typeface="Meiryo"/>
              </a:rPr>
              <a:t> </a:t>
            </a:r>
            <a:r>
              <a:rPr lang="en-US" sz="3600" dirty="0" err="1">
                <a:ea typeface="Meiryo"/>
              </a:rPr>
              <a:t>vos</a:t>
            </a:r>
            <a:r>
              <a:rPr lang="en-US" sz="3600" dirty="0">
                <a:ea typeface="Meiryo"/>
              </a:rPr>
              <a:t> photos </a:t>
            </a:r>
            <a:r>
              <a:rPr lang="en-US" sz="3600" dirty="0" err="1">
                <a:ea typeface="Meiryo"/>
              </a:rPr>
              <a:t>facilement</a:t>
            </a:r>
            <a:r>
              <a:rPr lang="en-US" sz="3600" dirty="0">
                <a:ea typeface="Meiryo"/>
              </a:rPr>
              <a:t> (avec </a:t>
            </a:r>
            <a:r>
              <a:rPr lang="en-US" sz="3600" dirty="0" err="1">
                <a:ea typeface="Meiryo"/>
              </a:rPr>
              <a:t>simplement</a:t>
            </a:r>
            <a:r>
              <a:rPr lang="en-US" sz="3600" dirty="0">
                <a:ea typeface="Meiryo"/>
              </a:rPr>
              <a:t> un nom à </a:t>
            </a:r>
            <a:r>
              <a:rPr lang="en-US" sz="3600" dirty="0" err="1">
                <a:ea typeface="Meiryo"/>
              </a:rPr>
              <a:t>votre</a:t>
            </a:r>
            <a:r>
              <a:rPr lang="en-US" sz="3600" dirty="0">
                <a:ea typeface="Meiryo"/>
              </a:rPr>
              <a:t> photo)</a:t>
            </a:r>
            <a:endParaRPr lang="en-US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7"/>
      </a:lt2>
      <a:accent1>
        <a:srgbClr val="81AC86"/>
      </a:accent1>
      <a:accent2>
        <a:srgbClr val="75AB91"/>
      </a:accent2>
      <a:accent3>
        <a:srgbClr val="80A9A7"/>
      </a:accent3>
      <a:accent4>
        <a:srgbClr val="7FA5BA"/>
      </a:accent4>
      <a:accent5>
        <a:srgbClr val="96A1C6"/>
      </a:accent5>
      <a:accent6>
        <a:srgbClr val="8A7FBA"/>
      </a:accent6>
      <a:hlink>
        <a:srgbClr val="AE69A7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ShojiVTI</vt:lpstr>
      <vt:lpstr>Epicture</vt:lpstr>
      <vt:lpstr>Langage utilisé : flutter</vt:lpstr>
      <vt:lpstr>Connectez-vous sur Imgur via l'application</vt:lpstr>
      <vt:lpstr>Accedez à votre fil d'actualité</vt:lpstr>
      <vt:lpstr>Pouce bleu / Pouce rouge / Mettez une image en favoris -&gt; Tout est possible</vt:lpstr>
      <vt:lpstr>Affichez vos photos</vt:lpstr>
      <vt:lpstr>Affichez vos favoris</vt:lpstr>
      <vt:lpstr>Ajoutez vos photos de n'importe où en cliquant ici</vt:lpstr>
      <vt:lpstr>Ajoutez vos photos facilement (avec simplement un nom à votre photo)</vt:lpstr>
      <vt:lpstr>Faites une recherche via la barre de recherche</vt:lpstr>
      <vt:lpstr>Déconnectez-vous grace à ce bouton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Epicture</dc:title>
  <dc:creator/>
  <cp:lastModifiedBy/>
  <cp:revision>118</cp:revision>
  <dcterms:created xsi:type="dcterms:W3CDTF">2020-10-25T18:23:22Z</dcterms:created>
  <dcterms:modified xsi:type="dcterms:W3CDTF">2020-10-25T18:55:14Z</dcterms:modified>
</cp:coreProperties>
</file>