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d17a95d7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5d17a95d7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d17a95d7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d17a95d7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d17a95d7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d17a95d7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d17a95d7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5d17a95d7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d17a95d7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d17a95d7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d17a95d7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d17a95d7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d17a95d7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d17a95d7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d17a95d7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d17a95d7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d17a95d7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d17a95d7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d17a95d7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d17a95d7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4390d9a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4390d9a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d17a95d7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d17a95d7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88"/>
              <a:t>BUS TRACKING SYSTEM REPORT</a:t>
            </a:r>
            <a:endParaRPr sz="4088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: 28 October, 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Johri Aniket Manish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Jaimin Viramgama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Sayan Kundu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Live Tracker</a:t>
            </a:r>
            <a:endParaRPr sz="184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13" y="492500"/>
            <a:ext cx="7952775" cy="447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Live Tracker-Bus Specification</a:t>
            </a:r>
            <a:endParaRPr sz="184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00" y="535200"/>
            <a:ext cx="7964200" cy="449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Login Page</a:t>
            </a:r>
            <a:endParaRPr sz="18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850" y="535200"/>
            <a:ext cx="8115901" cy="454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Conclusion:</a:t>
            </a:r>
            <a:endParaRPr sz="2640"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Overall, the project is progressing well, despite the challenges faced during this period. Team A remains committed to achieving the project's objectives and delivering a high-quality outcome.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Overview:</a:t>
            </a:r>
            <a:endParaRPr sz="26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progress report is being submitted to update stakeholders and team members on the current status of the project. The report covers the progress made during the period of 21-10-23 to 27-10-23.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58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Progress Made:</a:t>
            </a:r>
            <a:endParaRPr sz="26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341875"/>
            <a:ext cx="76887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During this period, the project team made significant progress towards achieving the project's objectives. The following tasks were completed: 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Completed research on NavIC.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Attended the Hardware and Software Session. 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Written the Documentation of NavIC by each team member. 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Feedback collected from 450 students about the existing app present.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Documented all the feedbacks.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GitHub Repo is updated frequently regarding the progresses we have made.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Created the architecture of the project.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Created a detailed Figma Design on the website we are going to implement.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/>
              <a:t>System Architecture: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000">
                <a:solidFill>
                  <a:schemeClr val="dk2"/>
                </a:solidFill>
              </a:rPr>
              <a:t>Our team has worked diligently on defining the system architecture, which forms the foundation of our Bus Tracking System.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000">
                <a:solidFill>
                  <a:schemeClr val="dk2"/>
                </a:solidFill>
              </a:rPr>
              <a:t>We have identified the key components of the system, including the user interface, database, server, and communication infrastructure.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2000">
                <a:solidFill>
                  <a:schemeClr val="dk2"/>
                </a:solidFill>
              </a:rPr>
              <a:t>We have also chosen the technology stack for each component, ensuring scalability, security, and reliability.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/>
              <a:t>Figma Design:</a:t>
            </a:r>
            <a:endParaRPr sz="2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We have created a comprehensive design prototype using Figma, which showcases the user interface of the application.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This design includes key features such as the bus tracking map, user login, registration screens, and real-time bus location updates.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Faced: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Despite the progress made, the project team faced the following challenges during this period: 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Limited availability of key personnel due to other commitments. 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One of the team members is not given the permission to edit the excel sheet (progress report) provided to us.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Next Steps:</a:t>
            </a:r>
            <a:endParaRPr sz="2640"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853850"/>
            <a:ext cx="76887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Moving forward, the project team plans to take the following steps: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Finalize the design on Figma and start with the programming.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Schedule a meeting with concerned authority to discuss the report findings and recommendations on the architecture.</a:t>
            </a:r>
            <a:endParaRPr sz="2000">
              <a:solidFill>
                <a:srgbClr val="16171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16171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Prepare for the next phase of the project, which involves starting with the programming portion of the project (Development of web-application).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624450" y="2171550"/>
            <a:ext cx="78951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FIGMA DESIGNS</a:t>
            </a:r>
            <a:endParaRPr sz="3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13" y="531450"/>
            <a:ext cx="7376164" cy="45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1471950" y="0"/>
            <a:ext cx="62001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Homepage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