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989A9-96AE-430F-AC59-8D1BEFACE25C}" type="datetimeFigureOut">
              <a:rPr lang="en-IN" smtClean="0"/>
              <a:t>06-12-2024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79931-B5F4-44EE-A726-ECCA54626325}" type="slidenum">
              <a:rPr lang="en-IN" smtClean="0"/>
              <a:t>‹#›</a:t>
            </a:fld>
            <a:endParaRPr lang="en-IN"/>
          </a:p>
        </p:txBody>
      </p:sp>
    </p:spTree>
    <p:extLst>
      <p:ext uri="{BB962C8B-B14F-4D97-AF65-F5344CB8AC3E}">
        <p14:creationId xmlns:p14="http://schemas.microsoft.com/office/powerpoint/2010/main" val="894402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579931-B5F4-44EE-A726-ECCA54626325}" type="slidenum">
              <a:rPr lang="en-IN" smtClean="0"/>
              <a:t>1</a:t>
            </a:fld>
            <a:endParaRPr lang="en-IN"/>
          </a:p>
        </p:txBody>
      </p:sp>
    </p:spTree>
    <p:extLst>
      <p:ext uri="{BB962C8B-B14F-4D97-AF65-F5344CB8AC3E}">
        <p14:creationId xmlns:p14="http://schemas.microsoft.com/office/powerpoint/2010/main" val="1832685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C36F72-B0CF-419A-BB06-3040AC55FD10}"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166977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C36F72-B0CF-419A-BB06-3040AC55FD10}"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346319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C36F72-B0CF-419A-BB06-3040AC55FD10}"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105496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C36F72-B0CF-419A-BB06-3040AC55FD10}"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DCDB4-EEF2-4457-9E6D-4FE1FDC8126C}"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4301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C36F72-B0CF-419A-BB06-3040AC55FD10}"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3098527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C36F72-B0CF-419A-BB06-3040AC55FD10}"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3116464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C36F72-B0CF-419A-BB06-3040AC55FD10}"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3868444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36F72-B0CF-419A-BB06-3040AC55FD10}"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4002361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36F72-B0CF-419A-BB06-3040AC55FD10}"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161707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36F72-B0CF-419A-BB06-3040AC55FD10}"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299763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36F72-B0CF-419A-BB06-3040AC55FD10}"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158889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C36F72-B0CF-419A-BB06-3040AC55FD10}"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36939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C36F72-B0CF-419A-BB06-3040AC55FD10}" type="datetimeFigureOut">
              <a:rPr lang="en-IN" smtClean="0"/>
              <a:t>06-12-2024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317934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36F72-B0CF-419A-BB06-3040AC55FD10}"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74490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36F72-B0CF-419A-BB06-3040AC55FD10}" type="datetimeFigureOut">
              <a:rPr lang="en-IN" smtClean="0"/>
              <a:t>06-12-2024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380923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36F72-B0CF-419A-BB06-3040AC55FD10}"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290539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36F72-B0CF-419A-BB06-3040AC55FD10}"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DCDB4-EEF2-4457-9E6D-4FE1FDC8126C}" type="slidenum">
              <a:rPr lang="en-IN" smtClean="0"/>
              <a:t>‹#›</a:t>
            </a:fld>
            <a:endParaRPr lang="en-IN"/>
          </a:p>
        </p:txBody>
      </p:sp>
    </p:spTree>
    <p:extLst>
      <p:ext uri="{BB962C8B-B14F-4D97-AF65-F5344CB8AC3E}">
        <p14:creationId xmlns:p14="http://schemas.microsoft.com/office/powerpoint/2010/main" val="205400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BC36F72-B0CF-419A-BB06-3040AC55FD10}" type="datetimeFigureOut">
              <a:rPr lang="en-IN" smtClean="0"/>
              <a:t>06-12-2024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6DCDB4-EEF2-4457-9E6D-4FE1FDC8126C}" type="slidenum">
              <a:rPr lang="en-IN" smtClean="0"/>
              <a:t>‹#›</a:t>
            </a:fld>
            <a:endParaRPr lang="en-IN"/>
          </a:p>
        </p:txBody>
      </p:sp>
    </p:spTree>
    <p:extLst>
      <p:ext uri="{BB962C8B-B14F-4D97-AF65-F5344CB8AC3E}">
        <p14:creationId xmlns:p14="http://schemas.microsoft.com/office/powerpoint/2010/main" val="9123587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openclipart.org/detail/17005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EF71-732A-3598-E67C-961571A4090A}"/>
              </a:ext>
            </a:extLst>
          </p:cNvPr>
          <p:cNvSpPr>
            <a:spLocks noGrp="1"/>
          </p:cNvSpPr>
          <p:nvPr>
            <p:ph type="ctrTitle"/>
          </p:nvPr>
        </p:nvSpPr>
        <p:spPr>
          <a:xfrm>
            <a:off x="1375983" y="1503485"/>
            <a:ext cx="9440034" cy="3481753"/>
          </a:xfrm>
          <a:ln>
            <a:solidFill>
              <a:schemeClr val="tx1"/>
            </a:solidFill>
          </a:ln>
        </p:spPr>
        <p:txBody>
          <a:bodyPr>
            <a:normAutofit/>
          </a:bodyPr>
          <a:lstStyle/>
          <a:p>
            <a:r>
              <a:rPr lang="en-IN" dirty="0"/>
              <a:t>Cost Of Living </a:t>
            </a:r>
            <a:br>
              <a:rPr lang="en-IN" dirty="0"/>
            </a:br>
            <a:r>
              <a:rPr lang="en-IN" dirty="0"/>
              <a:t>(Analysis)</a:t>
            </a:r>
            <a:br>
              <a:rPr lang="en-IN" dirty="0"/>
            </a:br>
            <a:endParaRPr lang="en-IN" dirty="0"/>
          </a:p>
        </p:txBody>
      </p:sp>
      <p:pic>
        <p:nvPicPr>
          <p:cNvPr id="10" name="Picture 9">
            <a:extLst>
              <a:ext uri="{FF2B5EF4-FFF2-40B4-BE49-F238E27FC236}">
                <a16:creationId xmlns:a16="http://schemas.microsoft.com/office/drawing/2014/main" id="{D657141A-4C29-2921-62D6-389E30089F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195" y="2608482"/>
            <a:ext cx="1641036" cy="1641036"/>
          </a:xfrm>
          <a:prstGeom prst="rect">
            <a:avLst/>
          </a:prstGeom>
        </p:spPr>
      </p:pic>
    </p:spTree>
    <p:extLst>
      <p:ext uri="{BB962C8B-B14F-4D97-AF65-F5344CB8AC3E}">
        <p14:creationId xmlns:p14="http://schemas.microsoft.com/office/powerpoint/2010/main" val="331202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1BA2-1CFB-C511-6E98-F29A7A916559}"/>
              </a:ext>
            </a:extLst>
          </p:cNvPr>
          <p:cNvSpPr>
            <a:spLocks noGrp="1"/>
          </p:cNvSpPr>
          <p:nvPr>
            <p:ph type="title"/>
          </p:nvPr>
        </p:nvSpPr>
        <p:spPr>
          <a:ln>
            <a:solidFill>
              <a:schemeClr val="tx1"/>
            </a:solidFill>
          </a:ln>
        </p:spPr>
        <p:txBody>
          <a:bodyPr/>
          <a:lstStyle/>
          <a:p>
            <a:r>
              <a:rPr lang="en-IN" dirty="0"/>
              <a:t>PURPOSE</a:t>
            </a:r>
          </a:p>
        </p:txBody>
      </p:sp>
      <p:sp>
        <p:nvSpPr>
          <p:cNvPr id="3" name="Content Placeholder 2">
            <a:extLst>
              <a:ext uri="{FF2B5EF4-FFF2-40B4-BE49-F238E27FC236}">
                <a16:creationId xmlns:a16="http://schemas.microsoft.com/office/drawing/2014/main" id="{F2FD2D04-831C-B0E5-A3AD-6DAA7AA27D1F}"/>
              </a:ext>
            </a:extLst>
          </p:cNvPr>
          <p:cNvSpPr>
            <a:spLocks noGrp="1"/>
          </p:cNvSpPr>
          <p:nvPr>
            <p:ph idx="1"/>
          </p:nvPr>
        </p:nvSpPr>
        <p:spPr>
          <a:ln>
            <a:solidFill>
              <a:schemeClr val="tx1"/>
            </a:solidFill>
          </a:ln>
        </p:spPr>
        <p:txBody>
          <a:bodyPr>
            <a:normAutofit/>
          </a:bodyPr>
          <a:lstStyle/>
          <a:p>
            <a:r>
              <a:rPr lang="en-US" sz="3200" dirty="0"/>
              <a:t>The cost of living is often used to:</a:t>
            </a:r>
          </a:p>
          <a:p>
            <a:pPr>
              <a:buFont typeface="Arial" panose="020B0604020202020204" pitchFamily="34" charset="0"/>
              <a:buChar char="•"/>
            </a:pPr>
            <a:r>
              <a:rPr lang="en-US" sz="3200" dirty="0"/>
              <a:t>Compare expenses across different cities or countries.</a:t>
            </a:r>
          </a:p>
          <a:p>
            <a:pPr>
              <a:buFont typeface="Arial" panose="020B0604020202020204" pitchFamily="34" charset="0"/>
              <a:buChar char="•"/>
            </a:pPr>
            <a:r>
              <a:rPr lang="en-US" sz="3200" dirty="0"/>
              <a:t>Adjust salaries or benefits for employees relocating to a new area.</a:t>
            </a:r>
          </a:p>
          <a:p>
            <a:pPr>
              <a:buFont typeface="Arial" panose="020B0604020202020204" pitchFamily="34" charset="0"/>
              <a:buChar char="•"/>
            </a:pPr>
            <a:r>
              <a:rPr lang="en-US" sz="3200" dirty="0"/>
              <a:t>Determine affordability and quality of life in a specific location.</a:t>
            </a:r>
          </a:p>
          <a:p>
            <a:pPr marL="36900" indent="0">
              <a:buNone/>
            </a:pPr>
            <a:endParaRPr lang="en-IN" sz="3200" dirty="0"/>
          </a:p>
        </p:txBody>
      </p:sp>
    </p:spTree>
    <p:extLst>
      <p:ext uri="{BB962C8B-B14F-4D97-AF65-F5344CB8AC3E}">
        <p14:creationId xmlns:p14="http://schemas.microsoft.com/office/powerpoint/2010/main" val="410954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FEB9-DDFD-028F-47E8-1CAAFC3CB6C4}"/>
              </a:ext>
            </a:extLst>
          </p:cNvPr>
          <p:cNvSpPr>
            <a:spLocks noGrp="1"/>
          </p:cNvSpPr>
          <p:nvPr>
            <p:ph type="title"/>
          </p:nvPr>
        </p:nvSpPr>
        <p:spPr>
          <a:ln>
            <a:solidFill>
              <a:schemeClr val="tx1"/>
            </a:solidFill>
          </a:ln>
        </p:spPr>
        <p:txBody>
          <a:bodyPr>
            <a:normAutofit/>
          </a:bodyPr>
          <a:lstStyle/>
          <a:p>
            <a:r>
              <a:rPr lang="en-US" b="1" dirty="0"/>
              <a:t>Key Characteristics </a:t>
            </a:r>
            <a:endParaRPr lang="en-IN" dirty="0"/>
          </a:p>
        </p:txBody>
      </p:sp>
      <p:sp>
        <p:nvSpPr>
          <p:cNvPr id="3" name="Content Placeholder 2">
            <a:extLst>
              <a:ext uri="{FF2B5EF4-FFF2-40B4-BE49-F238E27FC236}">
                <a16:creationId xmlns:a16="http://schemas.microsoft.com/office/drawing/2014/main" id="{369E1115-D8F2-E724-BEF5-0F2C9FFE2F1A}"/>
              </a:ext>
            </a:extLst>
          </p:cNvPr>
          <p:cNvSpPr>
            <a:spLocks noGrp="1"/>
          </p:cNvSpPr>
          <p:nvPr>
            <p:ph idx="1"/>
          </p:nvPr>
        </p:nvSpPr>
        <p:spPr>
          <a:ln w="12700">
            <a:solidFill>
              <a:schemeClr val="tx1"/>
            </a:solidFill>
          </a:ln>
        </p:spPr>
        <p:txBody>
          <a:bodyPr>
            <a:normAutofit/>
          </a:bodyPr>
          <a:lstStyle/>
          <a:p>
            <a:pPr>
              <a:buFont typeface="+mj-lt"/>
              <a:buAutoNum type="arabicPeriod"/>
            </a:pPr>
            <a:r>
              <a:rPr lang="en-US" sz="2800" b="1" dirty="0"/>
              <a:t>Varies by Location</a:t>
            </a:r>
            <a:r>
              <a:rPr lang="en-US" sz="2800" dirty="0"/>
              <a:t>: Urban areas with dense populations and high demand (e.g., London, Tokyo) tend to have higher costs compared to rural or less developed areas.</a:t>
            </a:r>
          </a:p>
          <a:p>
            <a:pPr>
              <a:buFont typeface="+mj-lt"/>
              <a:buAutoNum type="arabicPeriod"/>
            </a:pPr>
            <a:r>
              <a:rPr lang="en-US" sz="2800" b="1" dirty="0"/>
              <a:t>Dynamic</a:t>
            </a:r>
            <a:r>
              <a:rPr lang="en-US" sz="2800" dirty="0"/>
              <a:t>: It changes over time due to inflation, economic policies, and market fluctuations.</a:t>
            </a:r>
          </a:p>
          <a:p>
            <a:pPr>
              <a:buFont typeface="+mj-lt"/>
              <a:buAutoNum type="arabicPeriod"/>
            </a:pPr>
            <a:r>
              <a:rPr lang="en-US" sz="2800" b="1" dirty="0"/>
              <a:t>Influences Decision-Making</a:t>
            </a:r>
            <a:r>
              <a:rPr lang="en-US" sz="2800" dirty="0"/>
              <a:t>: Plays a critical role in personal, professional, and governmental planning.</a:t>
            </a:r>
          </a:p>
          <a:p>
            <a:endParaRPr lang="en-IN" sz="2800" dirty="0"/>
          </a:p>
        </p:txBody>
      </p:sp>
    </p:spTree>
    <p:extLst>
      <p:ext uri="{BB962C8B-B14F-4D97-AF65-F5344CB8AC3E}">
        <p14:creationId xmlns:p14="http://schemas.microsoft.com/office/powerpoint/2010/main" val="80437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9815-9548-6EDC-FB12-B222B54961B0}"/>
              </a:ext>
            </a:extLst>
          </p:cNvPr>
          <p:cNvSpPr>
            <a:spLocks noGrp="1"/>
          </p:cNvSpPr>
          <p:nvPr>
            <p:ph type="title"/>
          </p:nvPr>
        </p:nvSpPr>
        <p:spPr>
          <a:xfrm>
            <a:off x="913795" y="492369"/>
            <a:ext cx="10353762" cy="1087681"/>
          </a:xfrm>
          <a:ln>
            <a:solidFill>
              <a:schemeClr val="tx1"/>
            </a:solidFill>
          </a:ln>
        </p:spPr>
        <p:txBody>
          <a:bodyPr anchor="ctr">
            <a:normAutofit/>
          </a:bodyPr>
          <a:lstStyle/>
          <a:p>
            <a:r>
              <a:rPr lang="en-US" b="1" dirty="0"/>
              <a:t>Factors Included</a:t>
            </a:r>
            <a:r>
              <a:rPr lang="en-US" dirty="0"/>
              <a:t>:</a:t>
            </a:r>
            <a:endParaRPr lang="en-IN" dirty="0"/>
          </a:p>
        </p:txBody>
      </p:sp>
      <p:sp>
        <p:nvSpPr>
          <p:cNvPr id="3" name="Content Placeholder 2">
            <a:extLst>
              <a:ext uri="{FF2B5EF4-FFF2-40B4-BE49-F238E27FC236}">
                <a16:creationId xmlns:a16="http://schemas.microsoft.com/office/drawing/2014/main" id="{4DD7D0D0-4977-6D89-A64D-3D1149230CC8}"/>
              </a:ext>
            </a:extLst>
          </p:cNvPr>
          <p:cNvSpPr>
            <a:spLocks noGrp="1"/>
          </p:cNvSpPr>
          <p:nvPr>
            <p:ph idx="1"/>
          </p:nvPr>
        </p:nvSpPr>
        <p:spPr>
          <a:ln w="12700">
            <a:solidFill>
              <a:schemeClr val="tx1"/>
            </a:solidFill>
          </a:ln>
        </p:spPr>
        <p:txBody>
          <a:bodyPr>
            <a:noAutofit/>
          </a:bodyPr>
          <a:lstStyle/>
          <a:p>
            <a:pPr>
              <a:buFont typeface="Arial" panose="020B0604020202020204" pitchFamily="34" charset="0"/>
              <a:buChar char="•"/>
            </a:pPr>
            <a:r>
              <a:rPr lang="en-US" sz="2800" b="1" dirty="0"/>
              <a:t>Housing</a:t>
            </a:r>
            <a:r>
              <a:rPr lang="en-US" sz="2800" dirty="0"/>
              <a:t>: Rent or mortgage, utilities, and maintenance costs.</a:t>
            </a:r>
          </a:p>
          <a:p>
            <a:pPr>
              <a:buFont typeface="Arial" panose="020B0604020202020204" pitchFamily="34" charset="0"/>
              <a:buChar char="•"/>
            </a:pPr>
            <a:r>
              <a:rPr lang="en-US" sz="2800" b="1" dirty="0"/>
              <a:t>Transportation</a:t>
            </a:r>
            <a:r>
              <a:rPr lang="en-US" sz="2800" dirty="0"/>
              <a:t>: Public transit, fuel, and vehicle costs.</a:t>
            </a:r>
          </a:p>
          <a:p>
            <a:pPr>
              <a:buFont typeface="Arial" panose="020B0604020202020204" pitchFamily="34" charset="0"/>
              <a:buChar char="•"/>
            </a:pPr>
            <a:r>
              <a:rPr lang="en-US" sz="2800" b="1" dirty="0"/>
              <a:t>Healthcare</a:t>
            </a:r>
            <a:r>
              <a:rPr lang="en-US" sz="2800" dirty="0"/>
              <a:t>: Medical insurance and out-of-pocket expenses.</a:t>
            </a:r>
          </a:p>
          <a:p>
            <a:pPr>
              <a:buFont typeface="Arial" panose="020B0604020202020204" pitchFamily="34" charset="0"/>
              <a:buChar char="•"/>
            </a:pPr>
            <a:r>
              <a:rPr lang="en-US" sz="2800" b="1" dirty="0"/>
              <a:t>Taxes</a:t>
            </a:r>
            <a:r>
              <a:rPr lang="en-US" sz="2800" dirty="0"/>
              <a:t>: Property, income, and sales taxes.</a:t>
            </a:r>
          </a:p>
          <a:p>
            <a:pPr>
              <a:buFont typeface="Arial" panose="020B0604020202020204" pitchFamily="34" charset="0"/>
              <a:buChar char="•"/>
            </a:pPr>
            <a:r>
              <a:rPr lang="en-US" sz="2800" b="1" dirty="0"/>
              <a:t>Other Needs</a:t>
            </a:r>
            <a:r>
              <a:rPr lang="en-US" sz="2800" dirty="0"/>
              <a:t>: Education, etc.</a:t>
            </a:r>
          </a:p>
          <a:p>
            <a:endParaRPr lang="en-IN" sz="2800" dirty="0"/>
          </a:p>
        </p:txBody>
      </p:sp>
    </p:spTree>
    <p:extLst>
      <p:ext uri="{BB962C8B-B14F-4D97-AF65-F5344CB8AC3E}">
        <p14:creationId xmlns:p14="http://schemas.microsoft.com/office/powerpoint/2010/main" val="55752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C705-CAD3-03EB-4BB7-59B1B8DEACED}"/>
              </a:ext>
            </a:extLst>
          </p:cNvPr>
          <p:cNvSpPr>
            <a:spLocks noGrp="1"/>
          </p:cNvSpPr>
          <p:nvPr>
            <p:ph type="title"/>
          </p:nvPr>
        </p:nvSpPr>
        <p:spPr/>
        <p:txBody>
          <a:bodyPr/>
          <a:lstStyle/>
          <a:p>
            <a:r>
              <a:rPr lang="en-IN" dirty="0"/>
              <a:t>CHARTS USED FOR PRESENTATION</a:t>
            </a:r>
          </a:p>
        </p:txBody>
      </p:sp>
      <p:sp>
        <p:nvSpPr>
          <p:cNvPr id="3" name="Content Placeholder 2">
            <a:extLst>
              <a:ext uri="{FF2B5EF4-FFF2-40B4-BE49-F238E27FC236}">
                <a16:creationId xmlns:a16="http://schemas.microsoft.com/office/drawing/2014/main" id="{88C87592-409A-EDED-493D-4B6CDC0ACCB6}"/>
              </a:ext>
            </a:extLst>
          </p:cNvPr>
          <p:cNvSpPr>
            <a:spLocks noGrp="1"/>
          </p:cNvSpPr>
          <p:nvPr>
            <p:ph idx="1"/>
          </p:nvPr>
        </p:nvSpPr>
        <p:spPr/>
        <p:txBody>
          <a:bodyPr/>
          <a:lstStyle/>
          <a:p>
            <a:pPr marL="494100" indent="-457200">
              <a:buFont typeface="+mj-lt"/>
              <a:buAutoNum type="arabicPeriod"/>
            </a:pPr>
            <a:r>
              <a:rPr lang="en-IN" dirty="0"/>
              <a:t>Bar Chart</a:t>
            </a:r>
          </a:p>
          <a:p>
            <a:pPr marL="494100" indent="-457200">
              <a:buFont typeface="+mj-lt"/>
              <a:buAutoNum type="arabicPeriod"/>
            </a:pPr>
            <a:r>
              <a:rPr lang="en-IN" dirty="0"/>
              <a:t>Line Chart</a:t>
            </a:r>
          </a:p>
          <a:p>
            <a:pPr marL="494100" indent="-457200">
              <a:buFont typeface="+mj-lt"/>
              <a:buAutoNum type="arabicPeriod"/>
            </a:pPr>
            <a:r>
              <a:rPr lang="en-IN" dirty="0"/>
              <a:t>Pie Chart</a:t>
            </a:r>
          </a:p>
          <a:p>
            <a:pPr marL="494100" indent="-457200">
              <a:buFont typeface="+mj-lt"/>
              <a:buAutoNum type="arabicPeriod"/>
            </a:pPr>
            <a:r>
              <a:rPr lang="en-IN" dirty="0"/>
              <a:t>Bullet Chart</a:t>
            </a:r>
          </a:p>
          <a:p>
            <a:pPr marL="494100" indent="-457200">
              <a:buFont typeface="+mj-lt"/>
              <a:buAutoNum type="arabicPeriod"/>
            </a:pPr>
            <a:r>
              <a:rPr lang="en-IN" dirty="0"/>
              <a:t>Combination Chart</a:t>
            </a:r>
          </a:p>
          <a:p>
            <a:pPr marL="494100" indent="-457200">
              <a:buFont typeface="+mj-lt"/>
              <a:buAutoNum type="arabicPeriod"/>
            </a:pPr>
            <a:r>
              <a:rPr lang="en-IN" dirty="0"/>
              <a:t>Highlighted Tables</a:t>
            </a:r>
          </a:p>
          <a:p>
            <a:pPr marL="494100" indent="-457200">
              <a:buFont typeface="+mj-lt"/>
              <a:buAutoNum type="arabicPeriod"/>
            </a:pPr>
            <a:r>
              <a:rPr lang="en-IN" dirty="0"/>
              <a:t>Symbol Maps</a:t>
            </a:r>
          </a:p>
          <a:p>
            <a:pPr marL="494100" indent="-457200">
              <a:buFont typeface="+mj-lt"/>
              <a:buAutoNum type="arabicPeriod"/>
            </a:pPr>
            <a:endParaRPr lang="en-IN" dirty="0"/>
          </a:p>
        </p:txBody>
      </p:sp>
    </p:spTree>
    <p:extLst>
      <p:ext uri="{BB962C8B-B14F-4D97-AF65-F5344CB8AC3E}">
        <p14:creationId xmlns:p14="http://schemas.microsoft.com/office/powerpoint/2010/main" val="4704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B758-8884-FA6A-4EA2-5F7004FCF5B8}"/>
              </a:ext>
            </a:extLst>
          </p:cNvPr>
          <p:cNvSpPr>
            <a:spLocks noGrp="1"/>
          </p:cNvSpPr>
          <p:nvPr>
            <p:ph type="title"/>
          </p:nvPr>
        </p:nvSpPr>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F1C70497-BDCE-BD90-22F8-759C38D939BF}"/>
              </a:ext>
            </a:extLst>
          </p:cNvPr>
          <p:cNvSpPr>
            <a:spLocks noGrp="1"/>
          </p:cNvSpPr>
          <p:nvPr>
            <p:ph idx="1"/>
          </p:nvPr>
        </p:nvSpPr>
        <p:spPr/>
        <p:txBody>
          <a:bodyPr>
            <a:noAutofit/>
          </a:bodyPr>
          <a:lstStyle/>
          <a:p>
            <a:r>
              <a:rPr lang="en-US" sz="2400" dirty="0"/>
              <a:t>The cost of living is the money you need to cover basic expenses like housing, food, and transportation. It varies depending on where you live and your lifestyle.</a:t>
            </a:r>
          </a:p>
          <a:p>
            <a:r>
              <a:rPr lang="en-US" sz="2400" dirty="0"/>
              <a:t>In simple terms, understanding the cost of living helps people budget, decide where to live, and plan for the future. It also helps governments set fair wages and address issues like affordability and inequality. Adapting to changes in the cost of living means managing money wisely and finding ways to make life more affordable.</a:t>
            </a:r>
          </a:p>
        </p:txBody>
      </p:sp>
    </p:spTree>
    <p:extLst>
      <p:ext uri="{BB962C8B-B14F-4D97-AF65-F5344CB8AC3E}">
        <p14:creationId xmlns:p14="http://schemas.microsoft.com/office/powerpoint/2010/main" val="3640459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28</TotalTime>
  <Words>281</Words>
  <Application>Microsoft Office PowerPoint</Application>
  <PresentationFormat>Widescreen</PresentationFormat>
  <Paragraphs>28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Calisto MT</vt:lpstr>
      <vt:lpstr>Wingdings 2</vt:lpstr>
      <vt:lpstr>Slate</vt:lpstr>
      <vt:lpstr>Cost Of Living  (Analysis) </vt:lpstr>
      <vt:lpstr>PURPOSE</vt:lpstr>
      <vt:lpstr>Key Characteristics </vt:lpstr>
      <vt:lpstr>Factors Included:</vt:lpstr>
      <vt:lpstr>CHARTS USED FOR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 Shubham</dc:creator>
  <cp:lastModifiedBy>Mr. Shubham</cp:lastModifiedBy>
  <cp:revision>1</cp:revision>
  <dcterms:created xsi:type="dcterms:W3CDTF">2024-12-06T11:21:42Z</dcterms:created>
  <dcterms:modified xsi:type="dcterms:W3CDTF">2024-12-06T11:50:05Z</dcterms:modified>
</cp:coreProperties>
</file>