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72" r:id="rId11"/>
    <p:sldId id="265" r:id="rId12"/>
    <p:sldId id="266" r:id="rId13"/>
    <p:sldId id="271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9032" autoAdjust="0"/>
    <p:restoredTop sz="94660"/>
  </p:normalViewPr>
  <p:slideViewPr>
    <p:cSldViewPr>
      <p:cViewPr>
        <p:scale>
          <a:sx n="66" d="100"/>
          <a:sy n="66" d="100"/>
        </p:scale>
        <p:origin x="-127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94344F-05BF-4E29-969B-70056982449E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5654631-9657-4C02-A13A-7379A8FF196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57290" y="4357694"/>
            <a:ext cx="6400800" cy="2143116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Di: Albenga Carlo</a:t>
            </a:r>
          </a:p>
          <a:p>
            <a:r>
              <a:rPr lang="it-IT" dirty="0" err="1" smtClean="0">
                <a:solidFill>
                  <a:schemeClr val="tx1"/>
                </a:solidFill>
              </a:rPr>
              <a:t>Casarin</a:t>
            </a:r>
            <a:r>
              <a:rPr lang="it-IT" dirty="0" smtClean="0">
                <a:solidFill>
                  <a:schemeClr val="tx1"/>
                </a:solidFill>
              </a:rPr>
              <a:t> Matteo </a:t>
            </a:r>
          </a:p>
          <a:p>
            <a:r>
              <a:rPr lang="it-IT" dirty="0" err="1" smtClean="0">
                <a:solidFill>
                  <a:schemeClr val="tx1"/>
                </a:solidFill>
              </a:rPr>
              <a:t>Favaretto</a:t>
            </a:r>
            <a:r>
              <a:rPr lang="it-IT" dirty="0" smtClean="0">
                <a:solidFill>
                  <a:schemeClr val="tx1"/>
                </a:solidFill>
              </a:rPr>
              <a:t> Enrico</a:t>
            </a:r>
          </a:p>
          <a:p>
            <a:r>
              <a:rPr lang="it-IT" dirty="0" err="1" smtClean="0">
                <a:solidFill>
                  <a:schemeClr val="tx1"/>
                </a:solidFill>
              </a:rPr>
              <a:t>Scaramuzza</a:t>
            </a:r>
            <a:r>
              <a:rPr lang="it-IT" dirty="0" smtClean="0">
                <a:solidFill>
                  <a:schemeClr val="tx1"/>
                </a:solidFill>
              </a:rPr>
              <a:t> Lorenzo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  IL             UIZZONE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1026" name="Picture 2" descr="C:\Users\Psycho\Desktop\Q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643050"/>
            <a:ext cx="1143007" cy="1138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Approfondimento dei campi:Client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it-IT" dirty="0" smtClean="0"/>
              <a:t>Abbiamo fatto un client abbastanza furbo:</a:t>
            </a:r>
          </a:p>
          <a:p>
            <a:pPr algn="just">
              <a:buNone/>
            </a:pPr>
            <a:r>
              <a:rPr lang="it-IT" dirty="0" smtClean="0"/>
              <a:t>Le risposte non sono impostate( a sinistra quelle vere e a destra quelle false) MA abbiamo impostato un </a:t>
            </a:r>
            <a:r>
              <a:rPr lang="it-IT" dirty="0" err="1" smtClean="0"/>
              <a:t>random</a:t>
            </a:r>
            <a:r>
              <a:rPr lang="it-IT" dirty="0" smtClean="0"/>
              <a:t> che in base al numero che esce imposta la riposta Vera o a destra o a sinistra e l’ altra viene impostata per ultima sul bottone che rimane.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429000"/>
            <a:ext cx="4000500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2647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500438"/>
            <a:ext cx="4000500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eccia a sinistra 8"/>
          <p:cNvSpPr/>
          <p:nvPr/>
        </p:nvSpPr>
        <p:spPr>
          <a:xfrm rot="3123225">
            <a:off x="5974478" y="6268448"/>
            <a:ext cx="630342" cy="4223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/>
          <p:cNvSpPr/>
          <p:nvPr/>
        </p:nvSpPr>
        <p:spPr>
          <a:xfrm rot="3123225">
            <a:off x="1545322" y="6268447"/>
            <a:ext cx="630342" cy="4223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3714752"/>
            <a:ext cx="2647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Approfondimento dei campi: Comunicazione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785786" y="1600200"/>
            <a:ext cx="7215238" cy="4525963"/>
          </a:xfrm>
        </p:spPr>
        <p:txBody>
          <a:bodyPr/>
          <a:lstStyle/>
          <a:p>
            <a:pPr algn="just">
              <a:buNone/>
            </a:pPr>
            <a:r>
              <a:rPr lang="it-IT" dirty="0" smtClean="0"/>
              <a:t>Nel Server si creano le domande che vengono</a:t>
            </a:r>
          </a:p>
          <a:p>
            <a:pPr algn="just">
              <a:buNone/>
            </a:pPr>
            <a:r>
              <a:rPr lang="it-IT" dirty="0" smtClean="0"/>
              <a:t>immagazzinate in un vettore in attesa di essere inviate.</a:t>
            </a:r>
          </a:p>
          <a:p>
            <a:pPr algn="just">
              <a:buNone/>
            </a:pPr>
            <a:r>
              <a:rPr lang="it-IT" dirty="0" smtClean="0"/>
              <a:t>Una volta ottenuta la conferma del client il serve crea una</a:t>
            </a:r>
          </a:p>
          <a:p>
            <a:pPr algn="just">
              <a:buNone/>
            </a:pPr>
            <a:r>
              <a:rPr lang="it-IT" dirty="0" smtClean="0"/>
              <a:t>connessione SOCKET(</a:t>
            </a:r>
            <a:r>
              <a:rPr lang="it-IT" dirty="0" err="1" smtClean="0"/>
              <a:t>datagram</a:t>
            </a:r>
            <a:r>
              <a:rPr lang="it-IT" dirty="0" smtClean="0"/>
              <a:t> avrebbe fatto disastri).</a:t>
            </a:r>
          </a:p>
          <a:p>
            <a:pPr algn="just">
              <a:buNone/>
            </a:pPr>
            <a:r>
              <a:rPr lang="it-IT" dirty="0" smtClean="0"/>
              <a:t>Prima passa la domanda, poi la risposta giusta e infine</a:t>
            </a:r>
          </a:p>
          <a:p>
            <a:pPr algn="just">
              <a:buNone/>
            </a:pPr>
            <a:r>
              <a:rPr lang="it-IT" dirty="0" smtClean="0"/>
              <a:t>quella sbagliata.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Progetti per il futuro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Espansione con più interfacce per più giocatori che si fidano.</a:t>
            </a:r>
          </a:p>
          <a:p>
            <a:r>
              <a:rPr lang="it-IT" dirty="0" smtClean="0"/>
              <a:t>Connessione tra due o più </a:t>
            </a:r>
            <a:r>
              <a:rPr lang="it-IT" dirty="0" err="1" smtClean="0"/>
              <a:t>Pc</a:t>
            </a:r>
            <a:r>
              <a:rPr lang="it-IT" dirty="0" smtClean="0"/>
              <a:t> collegati attraverso internet.</a:t>
            </a:r>
          </a:p>
          <a:p>
            <a:r>
              <a:rPr lang="it-IT" dirty="0" smtClean="0"/>
              <a:t>Effetti speciali. TANTI effetti speciali.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it-IT" b="1" dirty="0" smtClean="0"/>
              <a:t>GRAZIE MILLE PER L’ ATTENZIONE!!</a:t>
            </a:r>
            <a:endParaRPr lang="it-IT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1736" y="2857496"/>
            <a:ext cx="6000760" cy="1500187"/>
          </a:xfrm>
        </p:spPr>
        <p:txBody>
          <a:bodyPr/>
          <a:lstStyle/>
          <a:p>
            <a:r>
              <a:rPr lang="it-IT" dirty="0" smtClean="0"/>
              <a:t>GRAZIE </a:t>
            </a:r>
            <a:r>
              <a:rPr lang="it-IT" dirty="0" err="1" smtClean="0"/>
              <a:t>DI</a:t>
            </a:r>
            <a:r>
              <a:rPr lang="it-IT" dirty="0" smtClean="0"/>
              <a:t> AVERCI SEGUITO: speriamo di potervi presentare al più presto una versione completa al più presto</a:t>
            </a:r>
          </a:p>
          <a:p>
            <a:endParaRPr lang="it-IT" dirty="0"/>
          </a:p>
        </p:txBody>
      </p:sp>
      <p:pic>
        <p:nvPicPr>
          <p:cNvPr id="2050" name="Picture 2" descr="http://www.itcloi.gov.it/www/images/polici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367047">
            <a:off x="548025" y="3096495"/>
            <a:ext cx="1611870" cy="1379708"/>
          </a:xfrm>
          <a:prstGeom prst="rect">
            <a:avLst/>
          </a:prstGeom>
          <a:noFill/>
        </p:spPr>
      </p:pic>
      <p:pic>
        <p:nvPicPr>
          <p:cNvPr id="2052" name="Picture 4" descr="http://www.itcloi.gov.it/www/images/polici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576">
            <a:off x="369722" y="318387"/>
            <a:ext cx="779063" cy="666853"/>
          </a:xfrm>
          <a:prstGeom prst="rect">
            <a:avLst/>
          </a:prstGeom>
          <a:noFill/>
        </p:spPr>
      </p:pic>
      <p:pic>
        <p:nvPicPr>
          <p:cNvPr id="2054" name="Picture 6" descr="http://www.itcloi.gov.it/www/images/polici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842">
            <a:off x="597877" y="1459951"/>
            <a:ext cx="883993" cy="756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928662" y="1643050"/>
            <a:ext cx="3714776" cy="4525963"/>
          </a:xfrm>
        </p:spPr>
        <p:txBody>
          <a:bodyPr anchor="t">
            <a:normAutofit fontScale="92500" lnSpcReduction="20000"/>
          </a:bodyPr>
          <a:lstStyle/>
          <a:p>
            <a:r>
              <a:rPr lang="it-IT" dirty="0" smtClean="0"/>
              <a:t>Il nostro tecnico per la comunicazione tra server e client</a:t>
            </a:r>
            <a:r>
              <a:rPr lang="it-IT" dirty="0" smtClean="0"/>
              <a:t>.</a:t>
            </a:r>
          </a:p>
          <a:p>
            <a:pPr>
              <a:buNone/>
            </a:pPr>
            <a:endParaRPr lang="it-IT" dirty="0" smtClean="0"/>
          </a:p>
          <a:p>
            <a:pPr algn="just">
              <a:buNone/>
            </a:pPr>
            <a:r>
              <a:rPr lang="it-IT" dirty="0" smtClean="0"/>
              <a:t>	Il mitico Dog (uomo che si compra un 390 ancora prima di fare la patente) si è impegnato duramente lavorando a scuola e a casa anche se stava male(audio gruppo </a:t>
            </a:r>
            <a:r>
              <a:rPr lang="it-IT" dirty="0" err="1" smtClean="0"/>
              <a:t>whatsapp…</a:t>
            </a:r>
            <a:r>
              <a:rPr lang="it-IT" dirty="0" smtClean="0"/>
              <a:t>)</a:t>
            </a:r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r>
              <a:rPr lang="it-IT" dirty="0" smtClean="0"/>
              <a:t>	Scroccavamo </a:t>
            </a:r>
            <a:r>
              <a:rPr lang="it-IT" dirty="0" smtClean="0"/>
              <a:t>da lui il </a:t>
            </a:r>
            <a:r>
              <a:rPr lang="it-IT" dirty="0" err="1" smtClean="0"/>
              <a:t>wifi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3074" name="Picture 2" descr="C:\Users\Psycho\Desktop\IMG-20171120-WA00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430" y="1428736"/>
            <a:ext cx="4191029" cy="3143272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643570" y="47148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Cosa sta guidando non si </a:t>
            </a:r>
            <a:r>
              <a:rPr lang="it-IT" dirty="0" err="1" smtClean="0"/>
              <a:t>sà…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Casa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571472" y="1600200"/>
            <a:ext cx="4429156" cy="4525963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Il tutto fare.</a:t>
            </a:r>
          </a:p>
          <a:p>
            <a:pPr>
              <a:buNone/>
            </a:pPr>
            <a:endParaRPr lang="it-IT" dirty="0" smtClean="0"/>
          </a:p>
          <a:p>
            <a:pPr algn="just">
              <a:buNone/>
            </a:pPr>
            <a:r>
              <a:rPr lang="it-IT" dirty="0" smtClean="0"/>
              <a:t>Se avevi un problema da qualche</a:t>
            </a:r>
          </a:p>
          <a:p>
            <a:pPr algn="just">
              <a:buNone/>
            </a:pPr>
            <a:r>
              <a:rPr lang="it-IT" dirty="0" smtClean="0"/>
              <a:t>parte nel codice arrivava e te lo</a:t>
            </a:r>
          </a:p>
          <a:p>
            <a:pPr algn="just">
              <a:buNone/>
            </a:pPr>
            <a:r>
              <a:rPr lang="it-IT" dirty="0" smtClean="0"/>
              <a:t>sistemava tranquillamente</a:t>
            </a:r>
          </a:p>
          <a:p>
            <a:pPr algn="just">
              <a:buNone/>
            </a:pPr>
            <a:r>
              <a:rPr lang="it-IT" dirty="0" smtClean="0"/>
              <a:t>(lentamente e violentemente (!)).</a:t>
            </a:r>
          </a:p>
          <a:p>
            <a:pPr algn="just">
              <a:buNone/>
            </a:pPr>
            <a:r>
              <a:rPr lang="it-IT" dirty="0" smtClean="0"/>
              <a:t>Si è occupato del server e di alcuni</a:t>
            </a:r>
          </a:p>
          <a:p>
            <a:pPr algn="just">
              <a:buNone/>
            </a:pPr>
            <a:r>
              <a:rPr lang="it-IT" dirty="0" smtClean="0"/>
              <a:t>elementi del client. Ha assistito dog</a:t>
            </a:r>
          </a:p>
          <a:p>
            <a:pPr algn="just">
              <a:buNone/>
            </a:pPr>
            <a:r>
              <a:rPr lang="it-IT" dirty="0" smtClean="0"/>
              <a:t>nella creazione della comunicazione</a:t>
            </a:r>
          </a:p>
          <a:p>
            <a:pPr algn="just">
              <a:buNone/>
            </a:pPr>
            <a:r>
              <a:rPr lang="it-IT" dirty="0" smtClean="0"/>
              <a:t>tra server e client con Dog.</a:t>
            </a:r>
          </a:p>
        </p:txBody>
      </p:sp>
      <p:pic>
        <p:nvPicPr>
          <p:cNvPr id="2050" name="Picture 2" descr="C:\Users\Psycho\Desktop\IMG-20171120-WA00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14290"/>
            <a:ext cx="2928958" cy="5670162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4786314" y="5929330"/>
            <a:ext cx="4156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Non ci assumiamo responsabilità per eventuali </a:t>
            </a:r>
          </a:p>
          <a:p>
            <a:r>
              <a:rPr lang="it-IT" dirty="0" smtClean="0"/>
              <a:t>traumi dovuti alla foto!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928662" y="1600200"/>
            <a:ext cx="4143404" cy="4525963"/>
          </a:xfrm>
        </p:spPr>
        <p:txBody>
          <a:bodyPr>
            <a:normAutofit/>
          </a:bodyPr>
          <a:lstStyle/>
          <a:p>
            <a:r>
              <a:rPr lang="it-IT" dirty="0" smtClean="0"/>
              <a:t>IL DESIGNER</a:t>
            </a:r>
          </a:p>
          <a:p>
            <a:pPr algn="just">
              <a:buNone/>
            </a:pPr>
            <a:r>
              <a:rPr lang="it-IT" dirty="0" smtClean="0"/>
              <a:t>L’uomo che non era mai convinto del suo operato e sempre alla ricerca della grafica perfetta.</a:t>
            </a:r>
          </a:p>
          <a:p>
            <a:pPr algn="just">
              <a:buNone/>
            </a:pPr>
            <a:r>
              <a:rPr lang="it-IT" dirty="0" smtClean="0"/>
              <a:t>Nonostante la difficoltà</a:t>
            </a:r>
          </a:p>
          <a:p>
            <a:pPr algn="just">
              <a:buNone/>
            </a:pPr>
            <a:r>
              <a:rPr lang="it-IT" dirty="0" smtClean="0"/>
              <a:t>nell’essere inserito sul gruppo di</a:t>
            </a:r>
          </a:p>
          <a:p>
            <a:pPr algn="just">
              <a:buNone/>
            </a:pPr>
            <a:r>
              <a:rPr lang="it-IT" dirty="0" smtClean="0"/>
              <a:t>lavoro su </a:t>
            </a:r>
            <a:r>
              <a:rPr lang="it-IT" dirty="0" err="1" smtClean="0"/>
              <a:t>GitHub</a:t>
            </a:r>
            <a:r>
              <a:rPr lang="it-IT" dirty="0" smtClean="0"/>
              <a:t> non si è</a:t>
            </a:r>
          </a:p>
          <a:p>
            <a:pPr algn="just">
              <a:buNone/>
            </a:pPr>
            <a:r>
              <a:rPr lang="it-IT" dirty="0" smtClean="0"/>
              <a:t>fermato davanti a nulla.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285992"/>
            <a:ext cx="3714744" cy="215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sellaDiTesto 5"/>
          <p:cNvSpPr txBox="1"/>
          <p:nvPr/>
        </p:nvSpPr>
        <p:spPr>
          <a:xfrm rot="20331782">
            <a:off x="4367156" y="5062577"/>
            <a:ext cx="4822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Se guida con la stessa passione con cui ha fatto la frame, </a:t>
            </a:r>
          </a:p>
          <a:p>
            <a:pPr algn="ctr"/>
            <a:r>
              <a:rPr lang="it-IT" dirty="0" smtClean="0"/>
              <a:t>può vincere la Formula Uno!!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Scara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514856" cy="457200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Il supporto emotivo  e tester improvvisato</a:t>
            </a:r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r>
              <a:rPr lang="it-IT" dirty="0" smtClean="0"/>
              <a:t>Il custode del progetto su</a:t>
            </a:r>
          </a:p>
          <a:p>
            <a:pPr algn="just">
              <a:buNone/>
            </a:pPr>
            <a:r>
              <a:rPr lang="it-IT" dirty="0" err="1" smtClean="0"/>
              <a:t>GitHub</a:t>
            </a:r>
            <a:r>
              <a:rPr lang="it-IT" dirty="0" smtClean="0"/>
              <a:t>.Sempre con le sue cuffie</a:t>
            </a:r>
          </a:p>
          <a:p>
            <a:pPr algn="just">
              <a:buNone/>
            </a:pPr>
            <a:r>
              <a:rPr lang="it-IT" dirty="0" smtClean="0"/>
              <a:t>e il pezzo metal di turno, non ti</a:t>
            </a:r>
          </a:p>
          <a:p>
            <a:pPr algn="just">
              <a:buNone/>
            </a:pPr>
            <a:r>
              <a:rPr lang="it-IT" dirty="0" smtClean="0"/>
              <a:t>cagava di striscio. Se avevi bisogno</a:t>
            </a:r>
          </a:p>
          <a:p>
            <a:pPr algn="just">
              <a:buNone/>
            </a:pPr>
            <a:r>
              <a:rPr lang="it-IT" dirty="0" smtClean="0"/>
              <a:t>dovevi prendere appuntamento tra</a:t>
            </a:r>
          </a:p>
          <a:p>
            <a:pPr algn="just">
              <a:buNone/>
            </a:pPr>
            <a:r>
              <a:rPr lang="it-IT" dirty="0" smtClean="0"/>
              <a:t>una canzone e l’ altra.</a:t>
            </a:r>
          </a:p>
          <a:p>
            <a:pPr algn="just">
              <a:buNone/>
            </a:pPr>
            <a:r>
              <a:rPr lang="it-IT" dirty="0" smtClean="0"/>
              <a:t>Burocrate a tutti gli effetti.</a:t>
            </a:r>
          </a:p>
          <a:p>
            <a:pPr algn="just">
              <a:buNone/>
            </a:pPr>
            <a:endParaRPr lang="it-IT" dirty="0" smtClean="0"/>
          </a:p>
          <a:p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/>
          </a:p>
        </p:txBody>
      </p:sp>
      <p:pic>
        <p:nvPicPr>
          <p:cNvPr id="4098" name="Picture 2" descr="C:\Users\Psycho\Desktop\IMG_20171120_080022_7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000108"/>
            <a:ext cx="3714776" cy="3714776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214942" y="500063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Giuro che non ho programmato sotto effetto di alcolici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funzionamento generale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57224" y="1600200"/>
            <a:ext cx="8286776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t-IT" dirty="0" smtClean="0"/>
              <a:t>Il         </a:t>
            </a:r>
            <a:r>
              <a:rPr lang="it-IT" dirty="0" err="1" smtClean="0"/>
              <a:t>uizzone</a:t>
            </a:r>
            <a:r>
              <a:rPr lang="it-IT" dirty="0" smtClean="0"/>
              <a:t> </a:t>
            </a:r>
            <a:r>
              <a:rPr lang="it-IT" dirty="0" smtClean="0"/>
              <a:t>si basa su una comunicazione tra il server,</a:t>
            </a:r>
          </a:p>
          <a:p>
            <a:pPr algn="just">
              <a:buNone/>
            </a:pPr>
            <a:r>
              <a:rPr lang="it-IT" dirty="0" smtClean="0"/>
              <a:t>che fornisce le domande, e il client che svolge la</a:t>
            </a:r>
          </a:p>
          <a:p>
            <a:pPr algn="just">
              <a:buNone/>
            </a:pPr>
            <a:r>
              <a:rPr lang="it-IT" dirty="0" smtClean="0"/>
              <a:t>funzione di interfaccia per il giocatore.</a:t>
            </a:r>
          </a:p>
          <a:p>
            <a:pPr algn="just">
              <a:buNone/>
            </a:pPr>
            <a:r>
              <a:rPr lang="it-IT" dirty="0" smtClean="0"/>
              <a:t>Il giocatore può rispondere alle domande o saltarle</a:t>
            </a:r>
          </a:p>
          <a:p>
            <a:pPr algn="just">
              <a:buNone/>
            </a:pPr>
            <a:r>
              <a:rPr lang="it-IT" dirty="0" smtClean="0"/>
              <a:t>senza darne una risposta.</a:t>
            </a:r>
          </a:p>
          <a:p>
            <a:pPr algn="just">
              <a:buNone/>
            </a:pPr>
            <a:r>
              <a:rPr lang="it-IT" dirty="0" smtClean="0"/>
              <a:t>Alla fine, una volta finite le domande, verrà fuori una</a:t>
            </a:r>
          </a:p>
          <a:p>
            <a:pPr algn="just">
              <a:buNone/>
            </a:pPr>
            <a:r>
              <a:rPr lang="it-IT" dirty="0" smtClean="0"/>
              <a:t>tabella con il punteggio.</a:t>
            </a:r>
          </a:p>
          <a:p>
            <a:endParaRPr lang="it-IT" dirty="0" smtClean="0"/>
          </a:p>
        </p:txBody>
      </p:sp>
      <p:pic>
        <p:nvPicPr>
          <p:cNvPr id="5122" name="Picture 2" descr="C:\Users\Psycho\Desktop\Q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3900" y="1428736"/>
            <a:ext cx="563932" cy="561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Approfondimento dei campi: 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57224" y="1500174"/>
            <a:ext cx="7858148" cy="5143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t-IT" dirty="0" smtClean="0"/>
              <a:t>Permette di decidere le domande a cui il concorrente dovrà rispondere; </a:t>
            </a:r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r>
              <a:rPr lang="it-IT" dirty="0" smtClean="0"/>
              <a:t>Se </a:t>
            </a:r>
            <a:r>
              <a:rPr lang="it-IT" dirty="0" smtClean="0"/>
              <a:t>proprio si è privi di fantasia è possibile impostare la modalità </a:t>
            </a:r>
            <a:r>
              <a:rPr lang="it-IT" dirty="0" err="1" smtClean="0"/>
              <a:t>random</a:t>
            </a:r>
            <a:r>
              <a:rPr lang="it-IT" dirty="0" smtClean="0"/>
              <a:t> che permetterà di usare delle domande </a:t>
            </a:r>
            <a:r>
              <a:rPr lang="it-IT" dirty="0" err="1" smtClean="0"/>
              <a:t>preimpostate</a:t>
            </a:r>
            <a:r>
              <a:rPr lang="it-IT" dirty="0" smtClean="0"/>
              <a:t>. </a:t>
            </a:r>
            <a:endParaRPr lang="it-IT" dirty="0" smtClean="0"/>
          </a:p>
          <a:p>
            <a:pPr algn="just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143116"/>
            <a:ext cx="40005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Approfondimento dei campi: 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714348" y="1600200"/>
            <a:ext cx="7858180" cy="4525963"/>
          </a:xfrm>
        </p:spPr>
        <p:txBody>
          <a:bodyPr/>
          <a:lstStyle/>
          <a:p>
            <a:pPr algn="just">
              <a:buNone/>
            </a:pPr>
            <a:r>
              <a:rPr lang="it-IT" dirty="0" smtClean="0"/>
              <a:t>Una volta ottenuta la conferma dal client il server prende una</a:t>
            </a:r>
          </a:p>
          <a:p>
            <a:pPr algn="just">
              <a:buNone/>
            </a:pPr>
            <a:r>
              <a:rPr lang="it-IT" dirty="0" smtClean="0"/>
              <a:t>domanda e le rispettive due  risposte per inviarle singolarmente.  </a:t>
            </a:r>
          </a:p>
          <a:p>
            <a:pPr algn="just">
              <a:buNone/>
            </a:pPr>
            <a:r>
              <a:rPr lang="it-IT" dirty="0" smtClean="0"/>
              <a:t>Attende un ACK dal client prima di inviarne un’ altra.</a:t>
            </a:r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9181" y="3071810"/>
            <a:ext cx="5888901" cy="28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3116"/>
            <a:ext cx="3286134" cy="28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Approfondimento dei campi:Client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714348" y="1600200"/>
            <a:ext cx="7715304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t-IT" dirty="0" smtClean="0"/>
              <a:t>Al giocatore viene fornita la seguente interfaccia:</a:t>
            </a:r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r>
              <a:rPr lang="it-IT" dirty="0" smtClean="0"/>
              <a:t>Per </a:t>
            </a:r>
            <a:r>
              <a:rPr lang="it-IT" dirty="0" smtClean="0"/>
              <a:t>rispondere alla domanda deve premere </a:t>
            </a:r>
            <a:r>
              <a:rPr lang="it-IT" dirty="0" smtClean="0"/>
              <a:t>sul bottone </a:t>
            </a:r>
            <a:r>
              <a:rPr lang="it-IT" dirty="0" smtClean="0"/>
              <a:t>con la risposta che secondo lui è corretta o, se </a:t>
            </a:r>
            <a:r>
              <a:rPr lang="it-IT" dirty="0" smtClean="0"/>
              <a:t>la domanda </a:t>
            </a:r>
            <a:r>
              <a:rPr lang="it-IT" dirty="0" smtClean="0"/>
              <a:t>è troppo difficile, può passare </a:t>
            </a:r>
            <a:r>
              <a:rPr lang="it-IT" dirty="0" smtClean="0"/>
              <a:t>alla successiva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571744"/>
            <a:ext cx="2647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637</TotalTime>
  <Words>559</Words>
  <Application>Microsoft Office PowerPoint</Application>
  <PresentationFormat>Presentazione su schermo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Universo</vt:lpstr>
      <vt:lpstr>     IL             UIZZONE </vt:lpstr>
      <vt:lpstr>Dog</vt:lpstr>
      <vt:lpstr>Casa</vt:lpstr>
      <vt:lpstr>FAVA</vt:lpstr>
      <vt:lpstr>Scara</vt:lpstr>
      <vt:lpstr>Il funzionamento generale </vt:lpstr>
      <vt:lpstr>Approfondimento dei campi: Server</vt:lpstr>
      <vt:lpstr>Approfondimento dei campi: Server</vt:lpstr>
      <vt:lpstr>Approfondimento dei campi:Client</vt:lpstr>
      <vt:lpstr>Approfondimento dei campi:Client</vt:lpstr>
      <vt:lpstr>Approfondimento dei campi: Comunicazione </vt:lpstr>
      <vt:lpstr>Progetti per il futuro </vt:lpstr>
      <vt:lpstr>GRAZIE MILLE PER L’ ATTENZIONE!!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QUIZZONE</dc:title>
  <dc:creator>Psycho</dc:creator>
  <cp:lastModifiedBy>Psycho</cp:lastModifiedBy>
  <cp:revision>68</cp:revision>
  <dcterms:created xsi:type="dcterms:W3CDTF">2017-11-14T10:59:17Z</dcterms:created>
  <dcterms:modified xsi:type="dcterms:W3CDTF">2017-11-21T09:34:56Z</dcterms:modified>
</cp:coreProperties>
</file>