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20B0604020202020204" charset="-52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914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79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 проект “Subdual”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ru" dirty="0"/>
              <a:t>Разработали: Абраменко </a:t>
            </a:r>
            <a:r>
              <a:rPr lang="ru" dirty="0" smtClean="0"/>
              <a:t>Александ</a:t>
            </a:r>
            <a:r>
              <a:rPr lang="ru-RU" dirty="0"/>
              <a:t>р, </a:t>
            </a:r>
            <a:r>
              <a:rPr lang="ru-RU" dirty="0" err="1" smtClean="0"/>
              <a:t>Шангараев</a:t>
            </a:r>
            <a:r>
              <a:rPr lang="ru-RU" dirty="0" smtClean="0"/>
              <a:t> Владимир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201" y="305967"/>
            <a:ext cx="8520600" cy="44104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Subdual – </a:t>
            </a:r>
            <a:r>
              <a:rPr lang="ru-RU" sz="2800" dirty="0" smtClean="0"/>
              <a:t>это игра в жанре </a:t>
            </a:r>
            <a:r>
              <a:rPr lang="en-US" sz="2800" dirty="0" smtClean="0"/>
              <a:t>tower defense</a:t>
            </a:r>
            <a:r>
              <a:rPr lang="ru-RU" sz="2800" dirty="0" smtClean="0"/>
              <a:t>, смысл которого в защите главного здания посредством постройки защитных сооружений. Для этого нужно собирать ресурсы (камень и дерево). Присутствует смена суток, и с каждым днем сложность волн противников будет возрастать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За прожитое время игроку начисляются очки.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78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201" y="305967"/>
            <a:ext cx="8520600" cy="441041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игре присутствуют 2 главных оборонительных сооружения</a:t>
            </a:r>
            <a:r>
              <a:rPr lang="en-US" sz="2800" dirty="0" smtClean="0"/>
              <a:t>: </a:t>
            </a:r>
            <a:r>
              <a:rPr lang="ru-RU" sz="2800" dirty="0" smtClean="0"/>
              <a:t>деревянный забор и двуствольная турель. Забор дешевле для постройки и имеет то же количество здоровья, что и турель. Для постройки необходимы камень и дерево, которые можно найти на карте и добыть, задержав мыш</a:t>
            </a:r>
            <a:r>
              <a:rPr lang="ru-RU" sz="2800" dirty="0"/>
              <a:t>ь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92" y="3955419"/>
            <a:ext cx="2553056" cy="10002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66" y="3546129"/>
            <a:ext cx="1484135" cy="14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201" y="305967"/>
            <a:ext cx="8520600" cy="441041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Игра начинается с 0 дня</a:t>
            </a:r>
            <a:r>
              <a:rPr lang="en-US" sz="2800" dirty="0" smtClean="0"/>
              <a:t> </a:t>
            </a:r>
            <a:r>
              <a:rPr lang="ru-RU" sz="2800" dirty="0" smtClean="0"/>
              <a:t>после постройки главного здания, враги в первую ночь не приходят. Далее шанс появления будет увеличиваться, как и их количество.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98" y="2346362"/>
            <a:ext cx="1821332" cy="14106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55" y="2346362"/>
            <a:ext cx="1921740" cy="14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27531" y="1822225"/>
            <a:ext cx="5388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Merriweather" panose="020B0604020202020204" charset="-52"/>
              </a:rPr>
              <a:t>Pygame</a:t>
            </a:r>
            <a:r>
              <a:rPr lang="en-US" sz="2400" dirty="0" smtClean="0">
                <a:latin typeface="Merriweather" panose="020B0604020202020204" charset="-52"/>
              </a:rPr>
              <a:t> </a:t>
            </a:r>
            <a:r>
              <a:rPr lang="ru-RU" sz="2400" dirty="0" smtClean="0">
                <a:latin typeface="Merriweather" panose="020B0604020202020204" charset="-52"/>
              </a:rPr>
              <a:t>для </a:t>
            </a:r>
            <a:r>
              <a:rPr lang="ru-RU" sz="2400" dirty="0" err="1" smtClean="0">
                <a:latin typeface="Merriweather" panose="020B0604020202020204" charset="-52"/>
              </a:rPr>
              <a:t>отрисовки</a:t>
            </a:r>
            <a:r>
              <a:rPr lang="ru-RU" sz="2400" dirty="0" smtClean="0">
                <a:latin typeface="Merriweather" panose="020B0604020202020204" charset="-52"/>
              </a:rPr>
              <a:t> и звуков</a:t>
            </a:r>
          </a:p>
          <a:p>
            <a:r>
              <a:rPr lang="en-US" sz="2400" dirty="0" err="1" smtClean="0">
                <a:latin typeface="Merriweather" panose="020B0604020202020204" charset="-52"/>
              </a:rPr>
              <a:t>Os</a:t>
            </a:r>
            <a:r>
              <a:rPr lang="en-US" sz="2400" dirty="0" smtClean="0">
                <a:latin typeface="Merriweather" panose="020B0604020202020204" charset="-52"/>
              </a:rPr>
              <a:t> </a:t>
            </a:r>
            <a:r>
              <a:rPr lang="ru-RU" sz="2400" dirty="0" smtClean="0">
                <a:latin typeface="Merriweather" panose="020B0604020202020204" charset="-52"/>
              </a:rPr>
              <a:t>для загрузки файлов</a:t>
            </a:r>
          </a:p>
          <a:p>
            <a:r>
              <a:rPr lang="en-US" sz="2400" dirty="0" smtClean="0">
                <a:latin typeface="Merriweather" panose="020B0604020202020204" charset="-52"/>
              </a:rPr>
              <a:t>Math</a:t>
            </a:r>
            <a:r>
              <a:rPr lang="ru-RU" sz="2400" dirty="0" smtClean="0">
                <a:latin typeface="Merriweather" panose="020B0604020202020204" charset="-52"/>
              </a:rPr>
              <a:t> для расчётов</a:t>
            </a:r>
            <a:endParaRPr lang="en-US" sz="2400" dirty="0" smtClean="0">
              <a:latin typeface="Merriweather" panose="020B0604020202020204" charset="-52"/>
            </a:endParaRPr>
          </a:p>
          <a:p>
            <a:r>
              <a:rPr lang="en-US" sz="2400" dirty="0" smtClean="0">
                <a:latin typeface="Merriweather" panose="020B0604020202020204" charset="-52"/>
              </a:rPr>
              <a:t>Random</a:t>
            </a:r>
            <a:endParaRPr lang="ru-RU" sz="2400" dirty="0" smtClean="0">
              <a:latin typeface="Merriweather" panose="020B0604020202020204" charset="-52"/>
            </a:endParaRPr>
          </a:p>
          <a:p>
            <a:r>
              <a:rPr lang="en-US" sz="2400" dirty="0" smtClean="0">
                <a:latin typeface="Merriweather" panose="020B0604020202020204" charset="-52"/>
              </a:rPr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2443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22225"/>
            <a:ext cx="93346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rriweather" panose="020B0604020202020204" charset="-52"/>
              </a:rPr>
              <a:t>Images – </a:t>
            </a:r>
            <a:r>
              <a:rPr lang="ru-RU" sz="1800" dirty="0" smtClean="0">
                <a:latin typeface="Merriweather" panose="020B0604020202020204" charset="-52"/>
              </a:rPr>
              <a:t>папка с различными картинками и </a:t>
            </a:r>
            <a:r>
              <a:rPr lang="ru-RU" sz="1800" dirty="0" err="1" smtClean="0">
                <a:latin typeface="Merriweather" panose="020B0604020202020204" charset="-52"/>
              </a:rPr>
              <a:t>анимациями</a:t>
            </a:r>
            <a:endParaRPr lang="ru-RU" sz="1800" dirty="0" smtClean="0">
              <a:latin typeface="Merriweather" panose="020B0604020202020204" charset="-52"/>
            </a:endParaRPr>
          </a:p>
          <a:p>
            <a:r>
              <a:rPr lang="en-US" sz="1800" dirty="0" smtClean="0">
                <a:latin typeface="Merriweather" panose="020B0604020202020204" charset="-52"/>
              </a:rPr>
              <a:t>Sounds – </a:t>
            </a:r>
            <a:r>
              <a:rPr lang="ru-RU" sz="1800" dirty="0" smtClean="0">
                <a:latin typeface="Merriweather" panose="020B0604020202020204" charset="-52"/>
              </a:rPr>
              <a:t>папка со звуками</a:t>
            </a:r>
          </a:p>
          <a:p>
            <a:r>
              <a:rPr lang="en-US" sz="1800" dirty="0">
                <a:latin typeface="Merriweather" panose="020B0604020202020204" charset="-52"/>
              </a:rPr>
              <a:t>c</a:t>
            </a:r>
            <a:r>
              <a:rPr lang="en-US" sz="1800" dirty="0" smtClean="0">
                <a:latin typeface="Merriweather" panose="020B0604020202020204" charset="-52"/>
              </a:rPr>
              <a:t>onstants.py – </a:t>
            </a:r>
            <a:r>
              <a:rPr lang="ru-RU" sz="1800" dirty="0" smtClean="0">
                <a:latin typeface="Merriweather" panose="020B0604020202020204" charset="-52"/>
              </a:rPr>
              <a:t>настройки игры и глобальные переменные</a:t>
            </a:r>
          </a:p>
          <a:p>
            <a:r>
              <a:rPr lang="en-US" sz="1800" dirty="0" smtClean="0">
                <a:latin typeface="Merriweather" panose="020B0604020202020204" charset="-52"/>
              </a:rPr>
              <a:t>functions.py – </a:t>
            </a:r>
            <a:r>
              <a:rPr lang="ru-RU" sz="1800" dirty="0" smtClean="0">
                <a:latin typeface="Merriweather" panose="020B0604020202020204" charset="-52"/>
              </a:rPr>
              <a:t>вспомогательные функции, которые удобно вынести</a:t>
            </a:r>
          </a:p>
          <a:p>
            <a:r>
              <a:rPr lang="en-US" sz="1800" dirty="0" smtClean="0">
                <a:latin typeface="Merriweather" panose="020B0604020202020204" charset="-52"/>
              </a:rPr>
              <a:t>game_classes.py – </a:t>
            </a:r>
            <a:r>
              <a:rPr lang="ru-RU" sz="1800" dirty="0" smtClean="0">
                <a:latin typeface="Merriweather" panose="020B0604020202020204" charset="-52"/>
              </a:rPr>
              <a:t>основные классы объектов, участвующих в игре</a:t>
            </a:r>
            <a:endParaRPr lang="en-US" sz="1800" dirty="0" smtClean="0">
              <a:latin typeface="Merriweather" panose="020B0604020202020204" charset="-52"/>
            </a:endParaRPr>
          </a:p>
          <a:p>
            <a:r>
              <a:rPr lang="en-US" sz="1800" dirty="0" smtClean="0">
                <a:latin typeface="Merriweather" panose="020B0604020202020204" charset="-52"/>
              </a:rPr>
              <a:t>hud_classes.py – </a:t>
            </a:r>
            <a:r>
              <a:rPr lang="ru-RU" sz="1800" dirty="0" smtClean="0">
                <a:latin typeface="Merriweather" panose="020B0604020202020204" charset="-52"/>
              </a:rPr>
              <a:t>классы информационных объектов (главное меню, </a:t>
            </a:r>
            <a:r>
              <a:rPr lang="en-US" sz="1800" dirty="0" smtClean="0">
                <a:latin typeface="Merriweather" panose="020B0604020202020204" charset="-52"/>
              </a:rPr>
              <a:t>HUD</a:t>
            </a:r>
            <a:r>
              <a:rPr lang="ru-RU" sz="1800" dirty="0" smtClean="0">
                <a:latin typeface="Merriweather" panose="020B0604020202020204" charset="-52"/>
              </a:rPr>
              <a:t>)</a:t>
            </a:r>
            <a:endParaRPr lang="en-US" sz="1800" dirty="0" smtClean="0">
              <a:latin typeface="Merriweather" panose="020B0604020202020204" charset="-52"/>
            </a:endParaRPr>
          </a:p>
          <a:p>
            <a:r>
              <a:rPr lang="en-US" sz="1800" dirty="0" smtClean="0">
                <a:latin typeface="Merriweather" panose="020B0604020202020204" charset="-52"/>
              </a:rPr>
              <a:t>main.py – </a:t>
            </a:r>
            <a:r>
              <a:rPr lang="ru-RU" sz="1800" dirty="0" smtClean="0">
                <a:latin typeface="Merriweather" panose="020B0604020202020204" charset="-52"/>
              </a:rPr>
              <a:t>обработка событий, </a:t>
            </a:r>
            <a:r>
              <a:rPr lang="ru-RU" sz="1800" dirty="0" err="1" smtClean="0">
                <a:latin typeface="Merriweather" panose="020B0604020202020204" charset="-52"/>
              </a:rPr>
              <a:t>отрисовка</a:t>
            </a:r>
            <a:endParaRPr lang="en-US" sz="1800" dirty="0" smtClean="0">
              <a:latin typeface="Merriweather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0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51031" y="1673456"/>
            <a:ext cx="684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Merriweather" panose="020B0604020202020204" charset="-52"/>
              </a:rPr>
              <a:t>Была заложена основа,</a:t>
            </a:r>
          </a:p>
          <a:p>
            <a:r>
              <a:rPr lang="ru-RU" sz="1800" dirty="0" smtClean="0">
                <a:latin typeface="Merriweather" panose="020B0604020202020204" charset="-52"/>
              </a:rPr>
              <a:t> благодаря ООП структуре проект легко расширяемый.</a:t>
            </a:r>
          </a:p>
          <a:p>
            <a:r>
              <a:rPr lang="ru-RU" sz="1800" dirty="0" smtClean="0">
                <a:latin typeface="Merriweather" panose="020B0604020202020204" charset="-52"/>
              </a:rPr>
              <a:t> </a:t>
            </a:r>
            <a:r>
              <a:rPr lang="en-US" sz="1800" dirty="0">
                <a:latin typeface="Merriweather" panose="020B0604020202020204" charset="-52"/>
              </a:rPr>
              <a:t>https://github.com/Error273/Subdual</a:t>
            </a:r>
            <a:endParaRPr lang="en-US" sz="1800" dirty="0" smtClean="0">
              <a:latin typeface="Merriweather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267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227</Words>
  <Application>Microsoft Office PowerPoint</Application>
  <PresentationFormat>Экран (16:9)</PresentationFormat>
  <Paragraphs>23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Merriweather</vt:lpstr>
      <vt:lpstr>Roboto</vt:lpstr>
      <vt:lpstr>Arial</vt:lpstr>
      <vt:lpstr>Paradigm</vt:lpstr>
      <vt:lpstr>Pygame проект “Subdual”</vt:lpstr>
      <vt:lpstr>Subdual – это игра в жанре tower defense, смысл которого в защите главного здания посредством постройки защитных сооружений. Для этого нужно собирать ресурсы (камень и дерево). Присутствует смена суток, и с каждым днем сложность волн противников будет возрастать. За прожитое время игроку начисляются очки.</vt:lpstr>
      <vt:lpstr>В игре присутствуют 2 главных оборонительных сооружения: деревянный забор и двуствольная турель. Забор дешевле для постройки и имеет то же количество здоровья, что и турель. Для постройки необходимы камень и дерево, которые можно найти на карте и добыть, задержав мышь.</vt:lpstr>
      <vt:lpstr>Игра начинается с 0 дня после постройки главного здания, враги в первую ночь не приходят. Далее шанс появления будет увеличиваться, как и их количество. </vt:lpstr>
      <vt:lpstr>Использованные технологии</vt:lpstr>
      <vt:lpstr>Архитектура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 “Subdual”</dc:title>
  <cp:lastModifiedBy>errorbe</cp:lastModifiedBy>
  <cp:revision>11</cp:revision>
  <dcterms:modified xsi:type="dcterms:W3CDTF">2021-03-01T07:59:27Z</dcterms:modified>
</cp:coreProperties>
</file>