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4691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804" autoAdjust="0"/>
  </p:normalViewPr>
  <p:slideViewPr>
    <p:cSldViewPr snapToGrid="0" snapToObjects="1">
      <p:cViewPr>
        <p:scale>
          <a:sx n="121" d="100"/>
          <a:sy n="121" d="100"/>
        </p:scale>
        <p:origin x="-1008" y="-248"/>
      </p:cViewPr>
      <p:guideLst>
        <p:guide orient="horz" pos="147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7275"/>
            <a:ext cx="7772400" cy="1005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58271"/>
            <a:ext cx="6400800" cy="11988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8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7864"/>
            <a:ext cx="2057400" cy="4002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7864"/>
            <a:ext cx="6019800" cy="4002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5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2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014446"/>
            <a:ext cx="7772400" cy="9316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1988274"/>
            <a:ext cx="7772400" cy="102617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4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4585"/>
            <a:ext cx="4038600" cy="30958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094585"/>
            <a:ext cx="4038600" cy="30958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0063"/>
            <a:ext cx="4040188" cy="4376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87679"/>
            <a:ext cx="4040188" cy="27027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050063"/>
            <a:ext cx="4041775" cy="4376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487679"/>
            <a:ext cx="4041775" cy="27027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9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186773"/>
            <a:ext cx="3008313" cy="794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6779"/>
            <a:ext cx="5111750" cy="40036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981652"/>
            <a:ext cx="3008313" cy="32088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0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283748"/>
            <a:ext cx="5486400" cy="3876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19156"/>
            <a:ext cx="5486400" cy="28146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671412"/>
            <a:ext cx="5486400" cy="5505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2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862"/>
            <a:ext cx="8229600" cy="781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4585"/>
            <a:ext cx="8229600" cy="309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347926"/>
            <a:ext cx="2133600" cy="249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347926"/>
            <a:ext cx="2895600" cy="249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347926"/>
            <a:ext cx="2133600" cy="249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9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oup 298"/>
          <p:cNvGrpSpPr/>
          <p:nvPr/>
        </p:nvGrpSpPr>
        <p:grpSpPr>
          <a:xfrm>
            <a:off x="-20989" y="1"/>
            <a:ext cx="9227434" cy="4449146"/>
            <a:chOff x="-20989" y="231313"/>
            <a:chExt cx="9227434" cy="4217833"/>
          </a:xfrm>
        </p:grpSpPr>
        <p:sp>
          <p:nvSpPr>
            <p:cNvPr id="263" name="Rounded Rectangle 262"/>
            <p:cNvSpPr/>
            <p:nvPr/>
          </p:nvSpPr>
          <p:spPr>
            <a:xfrm>
              <a:off x="2944141" y="555776"/>
              <a:ext cx="6018816" cy="3870323"/>
            </a:xfrm>
            <a:prstGeom prst="roundRect">
              <a:avLst>
                <a:gd name="adj" fmla="val 5579"/>
              </a:avLst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ounded Rectangle 259"/>
            <p:cNvSpPr/>
            <p:nvPr/>
          </p:nvSpPr>
          <p:spPr>
            <a:xfrm>
              <a:off x="440801" y="555775"/>
              <a:ext cx="2350940" cy="3893371"/>
            </a:xfrm>
            <a:prstGeom prst="roundRect">
              <a:avLst>
                <a:gd name="adj" fmla="val 7292"/>
              </a:avLst>
            </a:prstGeom>
            <a:solidFill>
              <a:schemeClr val="bg2">
                <a:lumMod val="9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552665" y="664536"/>
              <a:ext cx="8653780" cy="3719323"/>
              <a:chOff x="109747" y="402967"/>
              <a:chExt cx="9108681" cy="4341349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7691495" y="590697"/>
                <a:ext cx="1187500" cy="290317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  <a:alpha val="17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TRAP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649866" y="503897"/>
                <a:ext cx="403153" cy="40524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CORRE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LAT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109747" y="499441"/>
                <a:ext cx="2535063" cy="609361"/>
                <a:chOff x="109744" y="499438"/>
                <a:chExt cx="2535063" cy="609361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09744" y="503894"/>
                  <a:ext cx="696561" cy="60467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S</a:t>
                  </a:r>
                  <a:r>
                    <a:rPr lang="en-US" sz="1600" dirty="0" smtClean="0">
                      <a:solidFill>
                        <a:schemeClr val="tx1"/>
                      </a:solidFill>
                    </a:rPr>
                    <a:t>tn0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1669877" y="503894"/>
                  <a:ext cx="573276" cy="604905"/>
                </a:xfrm>
                <a:prstGeom prst="roundRect">
                  <a:avLst/>
                </a:prstGeom>
                <a:solidFill>
                  <a:schemeClr val="accent3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UNI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867052" y="500698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64123" y="717050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870331" y="933402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751547" y="499438"/>
                  <a:ext cx="207853" cy="581810"/>
                </a:xfrm>
                <a:prstGeom prst="ellipse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" name="Straight Arrow Connector 18"/>
                <p:cNvCxnSpPr>
                  <a:stCxn id="9" idx="3"/>
                </p:cNvCxnSpPr>
                <p:nvPr/>
              </p:nvCxnSpPr>
              <p:spPr>
                <a:xfrm>
                  <a:off x="1500802" y="588397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507010" y="813885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516147" y="1024013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 rot="16200000">
                  <a:off x="964998" y="635709"/>
                  <a:ext cx="559597" cy="3563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URI</a:t>
                  </a:r>
                  <a:endParaRPr lang="en-US" sz="1600" dirty="0"/>
                </a:p>
              </p:txBody>
            </p:sp>
            <p:cxnSp>
              <p:nvCxnSpPr>
                <p:cNvPr id="25" name="Straight Arrow Connector 24"/>
                <p:cNvCxnSpPr>
                  <a:stCxn id="8" idx="3"/>
                </p:cNvCxnSpPr>
                <p:nvPr/>
              </p:nvCxnSpPr>
              <p:spPr>
                <a:xfrm>
                  <a:off x="2243153" y="806347"/>
                  <a:ext cx="40165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Right Arrow 65"/>
              <p:cNvSpPr/>
              <p:nvPr/>
            </p:nvSpPr>
            <p:spPr>
              <a:xfrm>
                <a:off x="3074006" y="497050"/>
                <a:ext cx="818720" cy="43859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SB0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892729" y="497282"/>
                <a:ext cx="1552089" cy="43836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Flag, Calibrate</a:t>
                </a:r>
              </a:p>
              <a:p>
                <a:pPr algn="ctr"/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Visibilities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37391" y="989795"/>
                <a:ext cx="237636" cy="754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/>
                  <a:t>.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68746" y="3392511"/>
                <a:ext cx="237636" cy="754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/>
                  <a:t>.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229888" y="798986"/>
                <a:ext cx="237636" cy="754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/>
                  <a:t>.</a:t>
                </a: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5860289" y="402967"/>
                <a:ext cx="1254214" cy="15122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Integrate,</a:t>
                </a:r>
              </a:p>
              <a:p>
                <a:pPr algn="ctr"/>
                <a:r>
                  <a:rPr lang="en-US" sz="1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Grid, Image, </a:t>
                </a:r>
                <a:r>
                  <a:rPr lang="en-US" sz="15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FluxCal</a:t>
                </a:r>
                <a:r>
                  <a:rPr lang="en-US" sz="1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en-US" sz="15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Bandpass</a:t>
                </a:r>
                <a:r>
                  <a:rPr lang="en-US" sz="1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correction </a:t>
                </a:r>
                <a:endPara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77" name="Straight Arrow Connector 76"/>
              <p:cNvCxnSpPr>
                <a:stCxn id="75" idx="3"/>
              </p:cNvCxnSpPr>
              <p:nvPr/>
            </p:nvCxnSpPr>
            <p:spPr>
              <a:xfrm>
                <a:off x="7114503" y="1159099"/>
                <a:ext cx="57699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68" idx="3"/>
              </p:cNvCxnSpPr>
              <p:nvPr/>
            </p:nvCxnSpPr>
            <p:spPr>
              <a:xfrm>
                <a:off x="5444818" y="716463"/>
                <a:ext cx="43897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Can 82"/>
              <p:cNvSpPr/>
              <p:nvPr/>
            </p:nvSpPr>
            <p:spPr>
              <a:xfrm>
                <a:off x="7801203" y="1941341"/>
                <a:ext cx="980400" cy="49156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Lightcurve</a:t>
                </a:r>
                <a:endPara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Archive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5" name="Right Arrow 84"/>
              <p:cNvSpPr/>
              <p:nvPr/>
            </p:nvSpPr>
            <p:spPr>
              <a:xfrm>
                <a:off x="3085305" y="1276650"/>
                <a:ext cx="818720" cy="43859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SB7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919705" y="1276882"/>
                <a:ext cx="1552089" cy="43836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Flag, Calibrate</a:t>
                </a:r>
              </a:p>
              <a:p>
                <a:pPr algn="ctr"/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Visibilities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87" name="Straight Arrow Connector 86"/>
              <p:cNvCxnSpPr>
                <a:stCxn id="86" idx="3"/>
              </p:cNvCxnSpPr>
              <p:nvPr/>
            </p:nvCxnSpPr>
            <p:spPr>
              <a:xfrm>
                <a:off x="5471794" y="1496066"/>
                <a:ext cx="438975" cy="137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Group 92"/>
              <p:cNvGrpSpPr/>
              <p:nvPr/>
            </p:nvGrpSpPr>
            <p:grpSpPr>
              <a:xfrm>
                <a:off x="136723" y="1608321"/>
                <a:ext cx="2508087" cy="609361"/>
                <a:chOff x="109744" y="499438"/>
                <a:chExt cx="2508087" cy="609361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109744" y="503894"/>
                  <a:ext cx="696561" cy="60467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Stn5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ounded Rectangle 94"/>
                <p:cNvSpPr/>
                <p:nvPr/>
              </p:nvSpPr>
              <p:spPr>
                <a:xfrm>
                  <a:off x="1669877" y="503894"/>
                  <a:ext cx="573276" cy="604905"/>
                </a:xfrm>
                <a:prstGeom prst="roundRect">
                  <a:avLst/>
                </a:prstGeom>
                <a:solidFill>
                  <a:schemeClr val="accent3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UNI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867052" y="500698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64123" y="717050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870331" y="933402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751547" y="499438"/>
                  <a:ext cx="207853" cy="581810"/>
                </a:xfrm>
                <a:prstGeom prst="ellipse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0" name="Straight Arrow Connector 99"/>
                <p:cNvCxnSpPr>
                  <a:stCxn id="96" idx="3"/>
                </p:cNvCxnSpPr>
                <p:nvPr/>
              </p:nvCxnSpPr>
              <p:spPr>
                <a:xfrm>
                  <a:off x="1500802" y="588397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1507010" y="813885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1516147" y="1024013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/>
                <p:cNvSpPr txBox="1"/>
                <p:nvPr/>
              </p:nvSpPr>
              <p:spPr>
                <a:xfrm rot="16200000">
                  <a:off x="964997" y="635709"/>
                  <a:ext cx="559597" cy="3563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URI</a:t>
                  </a:r>
                  <a:endParaRPr lang="en-US" sz="1600" dirty="0"/>
                </a:p>
              </p:txBody>
            </p:sp>
            <p:cxnSp>
              <p:nvCxnSpPr>
                <p:cNvPr id="104" name="Straight Arrow Connector 103"/>
                <p:cNvCxnSpPr>
                  <a:stCxn id="95" idx="3"/>
                </p:cNvCxnSpPr>
                <p:nvPr/>
              </p:nvCxnSpPr>
              <p:spPr>
                <a:xfrm>
                  <a:off x="2243153" y="806347"/>
                  <a:ext cx="374678" cy="753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/>
              <p:cNvGrpSpPr/>
              <p:nvPr/>
            </p:nvGrpSpPr>
            <p:grpSpPr>
              <a:xfrm>
                <a:off x="121045" y="2909761"/>
                <a:ext cx="2523765" cy="609361"/>
                <a:chOff x="109744" y="499438"/>
                <a:chExt cx="2523765" cy="609361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09744" y="503894"/>
                  <a:ext cx="696561" cy="60467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Stn6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>
                <a:xfrm>
                  <a:off x="1669877" y="503894"/>
                  <a:ext cx="573276" cy="604905"/>
                </a:xfrm>
                <a:prstGeom prst="roundRect">
                  <a:avLst/>
                </a:prstGeom>
                <a:solidFill>
                  <a:schemeClr val="accent3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UNI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7052" y="500698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864123" y="717050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70331" y="933402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751547" y="499438"/>
                  <a:ext cx="207853" cy="581810"/>
                </a:xfrm>
                <a:prstGeom prst="ellipse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2" name="Straight Arrow Connector 111"/>
                <p:cNvCxnSpPr>
                  <a:stCxn id="108" idx="3"/>
                </p:cNvCxnSpPr>
                <p:nvPr/>
              </p:nvCxnSpPr>
              <p:spPr>
                <a:xfrm>
                  <a:off x="1500802" y="588397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>
                  <a:off x="1507010" y="813885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>
                  <a:off x="1516147" y="1024013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 rot="16200000">
                  <a:off x="964997" y="635709"/>
                  <a:ext cx="559597" cy="3563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URI</a:t>
                  </a:r>
                  <a:endParaRPr lang="en-US" sz="1600" dirty="0"/>
                </a:p>
              </p:txBody>
            </p:sp>
            <p:cxnSp>
              <p:nvCxnSpPr>
                <p:cNvPr id="116" name="Straight Arrow Connector 115"/>
                <p:cNvCxnSpPr>
                  <a:stCxn id="107" idx="3"/>
                </p:cNvCxnSpPr>
                <p:nvPr/>
              </p:nvCxnSpPr>
              <p:spPr>
                <a:xfrm>
                  <a:off x="2243153" y="806347"/>
                  <a:ext cx="3903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136723" y="4038843"/>
                <a:ext cx="2508087" cy="609361"/>
                <a:chOff x="109744" y="499438"/>
                <a:chExt cx="2508087" cy="609361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109744" y="503894"/>
                  <a:ext cx="696561" cy="60467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Stn11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1669877" y="503894"/>
                  <a:ext cx="573276" cy="604905"/>
                </a:xfrm>
                <a:prstGeom prst="roundRect">
                  <a:avLst/>
                </a:prstGeom>
                <a:solidFill>
                  <a:schemeClr val="accent3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UNI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867052" y="500698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864123" y="717050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870331" y="933402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751547" y="499438"/>
                  <a:ext cx="207853" cy="581810"/>
                </a:xfrm>
                <a:prstGeom prst="ellipse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4" name="Straight Arrow Connector 123"/>
                <p:cNvCxnSpPr>
                  <a:stCxn id="120" idx="3"/>
                </p:cNvCxnSpPr>
                <p:nvPr/>
              </p:nvCxnSpPr>
              <p:spPr>
                <a:xfrm>
                  <a:off x="1500802" y="588397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>
                  <a:off x="1507010" y="813885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1516147" y="1024013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 rot="16200000">
                  <a:off x="964997" y="635709"/>
                  <a:ext cx="559597" cy="3563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URI</a:t>
                  </a:r>
                  <a:endParaRPr lang="en-US" sz="1600" dirty="0"/>
                </a:p>
              </p:txBody>
            </p:sp>
            <p:cxnSp>
              <p:nvCxnSpPr>
                <p:cNvPr id="128" name="Straight Arrow Connector 127"/>
                <p:cNvCxnSpPr>
                  <a:stCxn id="119" idx="3"/>
                </p:cNvCxnSpPr>
                <p:nvPr/>
              </p:nvCxnSpPr>
              <p:spPr>
                <a:xfrm>
                  <a:off x="2243153" y="806347"/>
                  <a:ext cx="374678" cy="753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TextBox 129"/>
              <p:cNvSpPr txBox="1"/>
              <p:nvPr/>
            </p:nvSpPr>
            <p:spPr>
              <a:xfrm>
                <a:off x="5424756" y="402967"/>
                <a:ext cx="483014" cy="431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Vis</a:t>
                </a:r>
                <a:endParaRPr lang="en-US" dirty="0"/>
              </a:p>
            </p:txBody>
          </p:sp>
          <p:sp>
            <p:nvSpPr>
              <p:cNvPr id="132" name="Right Arrow 131"/>
              <p:cNvSpPr/>
              <p:nvPr/>
            </p:nvSpPr>
            <p:spPr>
              <a:xfrm>
                <a:off x="3048508" y="2584842"/>
                <a:ext cx="818720" cy="43859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SB24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3867230" y="2585075"/>
                <a:ext cx="1552089" cy="43836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Flag, Calibrate</a:t>
                </a:r>
              </a:p>
              <a:p>
                <a:pPr algn="ctr"/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Visibilities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204389" y="2886778"/>
                <a:ext cx="237636" cy="754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/>
                  <a:t>.</a:t>
                </a: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5858291" y="2266442"/>
                <a:ext cx="1254214" cy="1639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Integrate,</a:t>
                </a:r>
              </a:p>
              <a:p>
                <a:pPr algn="ctr"/>
                <a:r>
                  <a:rPr lang="en-US" sz="1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Grid, Image, </a:t>
                </a:r>
                <a:r>
                  <a:rPr lang="en-US" sz="15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FluxCal</a:t>
                </a:r>
                <a:r>
                  <a:rPr lang="en-US" sz="1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en-US" sz="15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Bandpass</a:t>
                </a:r>
                <a:r>
                  <a:rPr lang="en-US" sz="1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correction </a:t>
                </a:r>
                <a:endPara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36" name="Straight Arrow Connector 135"/>
              <p:cNvCxnSpPr>
                <a:stCxn id="135" idx="3"/>
              </p:cNvCxnSpPr>
              <p:nvPr/>
            </p:nvCxnSpPr>
            <p:spPr>
              <a:xfrm>
                <a:off x="7112505" y="3086261"/>
                <a:ext cx="57899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33" idx="3"/>
              </p:cNvCxnSpPr>
              <p:nvPr/>
            </p:nvCxnSpPr>
            <p:spPr>
              <a:xfrm>
                <a:off x="5419319" y="2804256"/>
                <a:ext cx="43897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Right Arrow 137"/>
              <p:cNvSpPr/>
              <p:nvPr/>
            </p:nvSpPr>
            <p:spPr>
              <a:xfrm>
                <a:off x="3059806" y="3364442"/>
                <a:ext cx="818720" cy="43859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SB31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3894205" y="3364673"/>
                <a:ext cx="1552089" cy="43836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Flag, Calibrate</a:t>
                </a:r>
              </a:p>
              <a:p>
                <a:pPr algn="ctr"/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Visibilities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40" name="Straight Arrow Connector 139"/>
              <p:cNvCxnSpPr>
                <a:stCxn id="139" idx="3"/>
              </p:cNvCxnSpPr>
              <p:nvPr/>
            </p:nvCxnSpPr>
            <p:spPr>
              <a:xfrm>
                <a:off x="5446295" y="3583856"/>
                <a:ext cx="438975" cy="137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/>
              <p:cNvSpPr txBox="1"/>
              <p:nvPr/>
            </p:nvSpPr>
            <p:spPr>
              <a:xfrm>
                <a:off x="5399258" y="2490760"/>
                <a:ext cx="483014" cy="431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Vis</a:t>
                </a:r>
                <a:endParaRPr lang="en-US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7018437" y="2777579"/>
                <a:ext cx="733877" cy="395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Image</a:t>
                </a:r>
                <a:endParaRPr lang="en-US" sz="1600" dirty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4647539" y="1860826"/>
                <a:ext cx="237636" cy="754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/>
                  <a:t>.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7067326" y="838556"/>
                <a:ext cx="733877" cy="395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Image</a:t>
                </a:r>
                <a:endParaRPr lang="en-US" sz="1600" dirty="0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7874668" y="714822"/>
                <a:ext cx="816988" cy="42038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Source Finding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0" name="Rounded Rectangle 159"/>
              <p:cNvSpPr/>
              <p:nvPr/>
            </p:nvSpPr>
            <p:spPr>
              <a:xfrm>
                <a:off x="7730969" y="1379652"/>
                <a:ext cx="1103838" cy="42038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Source</a:t>
                </a:r>
              </a:p>
              <a:p>
                <a:pPr algn="ctr"/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Association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7779567" y="2731056"/>
                <a:ext cx="921008" cy="42038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ransient Search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63" name="Straight Arrow Connector 162"/>
              <p:cNvCxnSpPr>
                <a:stCxn id="161" idx="3"/>
              </p:cNvCxnSpPr>
              <p:nvPr/>
            </p:nvCxnSpPr>
            <p:spPr>
              <a:xfrm>
                <a:off x="8700578" y="2941246"/>
                <a:ext cx="4434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8621286" y="2629795"/>
                <a:ext cx="597142" cy="377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Alert</a:t>
                </a:r>
                <a:endParaRPr lang="en-US" sz="1500" dirty="0"/>
              </a:p>
            </p:txBody>
          </p:sp>
          <p:cxnSp>
            <p:nvCxnSpPr>
              <p:cNvPr id="173" name="Straight Arrow Connector 172"/>
              <p:cNvCxnSpPr>
                <a:stCxn id="159" idx="2"/>
                <a:endCxn id="160" idx="0"/>
              </p:cNvCxnSpPr>
              <p:nvPr/>
            </p:nvCxnSpPr>
            <p:spPr>
              <a:xfrm flipH="1">
                <a:off x="8282889" y="1135208"/>
                <a:ext cx="273" cy="2444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>
                <a:stCxn id="160" idx="2"/>
                <a:endCxn id="83" idx="0"/>
              </p:cNvCxnSpPr>
              <p:nvPr/>
            </p:nvCxnSpPr>
            <p:spPr>
              <a:xfrm>
                <a:off x="8282889" y="1800037"/>
                <a:ext cx="8514" cy="2641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8706048" y="2211982"/>
                <a:ext cx="4434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Rounded Rectangle 177"/>
              <p:cNvSpPr/>
              <p:nvPr/>
            </p:nvSpPr>
            <p:spPr>
              <a:xfrm>
                <a:off x="3725820" y="4215498"/>
                <a:ext cx="4775346" cy="528817"/>
              </a:xfrm>
              <a:prstGeom prst="round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rgbClr val="595959"/>
                    </a:solidFill>
                  </a:rPr>
                  <a:t>Central Control and Monitoring</a:t>
                </a:r>
                <a:endParaRPr lang="en-US" dirty="0">
                  <a:solidFill>
                    <a:srgbClr val="595959"/>
                  </a:solidFill>
                </a:endParaRPr>
              </a:p>
            </p:txBody>
          </p:sp>
          <p:cxnSp>
            <p:nvCxnSpPr>
              <p:cNvPr id="195" name="Elbow Connector 194"/>
              <p:cNvCxnSpPr>
                <a:stCxn id="178" idx="3"/>
                <a:endCxn id="84" idx="2"/>
              </p:cNvCxnSpPr>
              <p:nvPr/>
            </p:nvCxnSpPr>
            <p:spPr>
              <a:xfrm flipH="1" flipV="1">
                <a:off x="8285245" y="3493870"/>
                <a:ext cx="215920" cy="986037"/>
              </a:xfrm>
              <a:prstGeom prst="bentConnector4">
                <a:avLst>
                  <a:gd name="adj1" fmla="val -105873"/>
                  <a:gd name="adj2" fmla="val 63408"/>
                </a:avLst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Elbow Connector 195"/>
              <p:cNvCxnSpPr>
                <a:stCxn id="178" idx="0"/>
                <a:endCxn id="135" idx="2"/>
              </p:cNvCxnSpPr>
              <p:nvPr/>
            </p:nvCxnSpPr>
            <p:spPr>
              <a:xfrm rot="5400000" flipH="1" flipV="1">
                <a:off x="6144738" y="3874837"/>
                <a:ext cx="309417" cy="37190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Elbow Connector 199"/>
              <p:cNvCxnSpPr>
                <a:endCxn id="139" idx="2"/>
              </p:cNvCxnSpPr>
              <p:nvPr/>
            </p:nvCxnSpPr>
            <p:spPr>
              <a:xfrm rot="16200000" flipV="1">
                <a:off x="4464023" y="4009269"/>
                <a:ext cx="418808" cy="635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Elbow Connector 207"/>
              <p:cNvCxnSpPr>
                <a:stCxn id="178" idx="2"/>
                <a:endCxn id="119" idx="2"/>
              </p:cNvCxnSpPr>
              <p:nvPr/>
            </p:nvCxnSpPr>
            <p:spPr>
              <a:xfrm rot="5400000" flipH="1">
                <a:off x="4000438" y="2631261"/>
                <a:ext cx="96111" cy="4129999"/>
              </a:xfrm>
              <a:prstGeom prst="bentConnector3">
                <a:avLst>
                  <a:gd name="adj1" fmla="val -139562"/>
                </a:avLst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Elbow Connector 218"/>
              <p:cNvCxnSpPr>
                <a:stCxn id="178" idx="1"/>
              </p:cNvCxnSpPr>
              <p:nvPr/>
            </p:nvCxnSpPr>
            <p:spPr>
              <a:xfrm rot="10800000" flipV="1">
                <a:off x="3048507" y="4479905"/>
                <a:ext cx="677312" cy="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2" name="Elbow Connector 231"/>
            <p:cNvCxnSpPr>
              <a:stCxn id="118" idx="2"/>
            </p:cNvCxnSpPr>
            <p:nvPr/>
          </p:nvCxnSpPr>
          <p:spPr>
            <a:xfrm rot="10800000">
              <a:off x="167924" y="3044370"/>
              <a:ext cx="410370" cy="997932"/>
            </a:xfrm>
            <a:prstGeom prst="bentConnector3">
              <a:avLst>
                <a:gd name="adj1" fmla="val 65345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/>
            <p:cNvCxnSpPr>
              <a:stCxn id="106" idx="2"/>
            </p:cNvCxnSpPr>
            <p:nvPr/>
          </p:nvCxnSpPr>
          <p:spPr>
            <a:xfrm rot="10800000">
              <a:off x="167929" y="2815976"/>
              <a:ext cx="395475" cy="259018"/>
            </a:xfrm>
            <a:prstGeom prst="bentConnector3">
              <a:avLst>
                <a:gd name="adj1" fmla="val 4734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Elbow Connector 238"/>
            <p:cNvCxnSpPr>
              <a:stCxn id="94" idx="2"/>
            </p:cNvCxnSpPr>
            <p:nvPr/>
          </p:nvCxnSpPr>
          <p:spPr>
            <a:xfrm rot="10800000" flipV="1">
              <a:off x="167928" y="1960024"/>
              <a:ext cx="410369" cy="24501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Elbow Connector 251"/>
            <p:cNvCxnSpPr>
              <a:stCxn id="4" idx="2"/>
            </p:cNvCxnSpPr>
            <p:nvPr/>
          </p:nvCxnSpPr>
          <p:spPr>
            <a:xfrm rot="10800000" flipV="1">
              <a:off x="167931" y="1010024"/>
              <a:ext cx="384739" cy="956558"/>
            </a:xfrm>
            <a:prstGeom prst="bentConnector3">
              <a:avLst>
                <a:gd name="adj1" fmla="val 6364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 rot="16200000">
              <a:off x="-276187" y="2375673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595959"/>
                  </a:solidFill>
                </a:rPr>
                <a:t>To LOFAR</a:t>
              </a:r>
              <a:endParaRPr lang="en-US" sz="1200" dirty="0">
                <a:solidFill>
                  <a:srgbClr val="595959"/>
                </a:solidFill>
              </a:endParaRPr>
            </a:p>
          </p:txBody>
        </p:sp>
        <p:sp>
          <p:nvSpPr>
            <p:cNvPr id="257" name="Rounded Rectangle 256"/>
            <p:cNvSpPr/>
            <p:nvPr/>
          </p:nvSpPr>
          <p:spPr>
            <a:xfrm>
              <a:off x="7116325" y="3965901"/>
              <a:ext cx="1332364" cy="37739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LOFAR Control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cxnSp>
          <p:nvCxnSpPr>
            <p:cNvPr id="264" name="Elbow Connector 263"/>
            <p:cNvCxnSpPr>
              <a:stCxn id="178" idx="2"/>
              <a:endCxn id="118" idx="4"/>
            </p:cNvCxnSpPr>
            <p:nvPr/>
          </p:nvCxnSpPr>
          <p:spPr>
            <a:xfrm rot="5400000" flipH="1">
              <a:off x="3541610" y="1668892"/>
              <a:ext cx="82538" cy="5347394"/>
            </a:xfrm>
            <a:prstGeom prst="bentConnector3">
              <a:avLst>
                <a:gd name="adj1" fmla="val -246082"/>
              </a:avLst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/>
            <p:cNvSpPr txBox="1"/>
            <p:nvPr/>
          </p:nvSpPr>
          <p:spPr>
            <a:xfrm>
              <a:off x="256937" y="497231"/>
              <a:ext cx="1045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LOFAR Core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7104798" y="520198"/>
              <a:ext cx="19204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University of Groningen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grpSp>
          <p:nvGrpSpPr>
            <p:cNvPr id="276" name="Group 275"/>
            <p:cNvGrpSpPr/>
            <p:nvPr/>
          </p:nvGrpSpPr>
          <p:grpSpPr>
            <a:xfrm>
              <a:off x="825965" y="244400"/>
              <a:ext cx="870375" cy="502787"/>
              <a:chOff x="825963" y="283099"/>
              <a:chExt cx="870375" cy="691252"/>
            </a:xfrm>
          </p:grpSpPr>
          <p:sp>
            <p:nvSpPr>
              <p:cNvPr id="270" name="TextBox 269"/>
              <p:cNvSpPr txBox="1"/>
              <p:nvPr/>
            </p:nvSpPr>
            <p:spPr>
              <a:xfrm>
                <a:off x="825963" y="283099"/>
                <a:ext cx="870375" cy="401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2"/>
                    </a:solidFill>
                  </a:rPr>
                  <a:t>259 </a:t>
                </a:r>
                <a:r>
                  <a:rPr lang="en-US" sz="1400" dirty="0" err="1" smtClean="0">
                    <a:solidFill>
                      <a:schemeClr val="tx2"/>
                    </a:solidFill>
                  </a:rPr>
                  <a:t>Gbps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75" name="Straight Arrow Connector 274"/>
              <p:cNvCxnSpPr>
                <a:stCxn id="270" idx="2"/>
                <a:endCxn id="14" idx="0"/>
              </p:cNvCxnSpPr>
              <p:nvPr/>
            </p:nvCxnSpPr>
            <p:spPr>
              <a:xfrm flipH="1">
                <a:off x="1261149" y="684244"/>
                <a:ext cx="2" cy="290107"/>
              </a:xfrm>
              <a:prstGeom prst="straightConnector1">
                <a:avLst/>
              </a:prstGeom>
              <a:ln>
                <a:solidFill>
                  <a:schemeClr val="tx2">
                    <a:alpha val="99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283"/>
            <p:cNvGrpSpPr/>
            <p:nvPr/>
          </p:nvGrpSpPr>
          <p:grpSpPr>
            <a:xfrm>
              <a:off x="2258755" y="249148"/>
              <a:ext cx="870375" cy="502789"/>
              <a:chOff x="825963" y="283099"/>
              <a:chExt cx="870375" cy="691254"/>
            </a:xfrm>
          </p:grpSpPr>
          <p:sp>
            <p:nvSpPr>
              <p:cNvPr id="285" name="TextBox 284"/>
              <p:cNvSpPr txBox="1"/>
              <p:nvPr/>
            </p:nvSpPr>
            <p:spPr>
              <a:xfrm>
                <a:off x="825963" y="283099"/>
                <a:ext cx="870375" cy="401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2"/>
                    </a:solidFill>
                  </a:rPr>
                  <a:t>115 </a:t>
                </a:r>
                <a:r>
                  <a:rPr lang="en-US" sz="1400" dirty="0" err="1" smtClean="0">
                    <a:solidFill>
                      <a:schemeClr val="tx2"/>
                    </a:solidFill>
                  </a:rPr>
                  <a:t>Gbps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86" name="Straight Arrow Connector 285"/>
              <p:cNvCxnSpPr>
                <a:stCxn id="285" idx="2"/>
              </p:cNvCxnSpPr>
              <p:nvPr/>
            </p:nvCxnSpPr>
            <p:spPr>
              <a:xfrm>
                <a:off x="1261151" y="684243"/>
                <a:ext cx="0" cy="290110"/>
              </a:xfrm>
              <a:prstGeom prst="straightConnector1">
                <a:avLst/>
              </a:prstGeom>
              <a:ln>
                <a:solidFill>
                  <a:schemeClr val="tx2">
                    <a:alpha val="99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" name="Group 286"/>
            <p:cNvGrpSpPr/>
            <p:nvPr/>
          </p:nvGrpSpPr>
          <p:grpSpPr>
            <a:xfrm>
              <a:off x="3271743" y="244786"/>
              <a:ext cx="779380" cy="500354"/>
              <a:chOff x="825963" y="283099"/>
              <a:chExt cx="779380" cy="681990"/>
            </a:xfrm>
          </p:grpSpPr>
          <p:sp>
            <p:nvSpPr>
              <p:cNvPr id="288" name="TextBox 287"/>
              <p:cNvSpPr txBox="1"/>
              <p:nvPr/>
            </p:nvSpPr>
            <p:spPr>
              <a:xfrm>
                <a:off x="825963" y="283099"/>
                <a:ext cx="779380" cy="397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2"/>
                    </a:solidFill>
                  </a:rPr>
                  <a:t>43 </a:t>
                </a:r>
                <a:r>
                  <a:rPr lang="en-US" sz="1400" dirty="0" err="1" smtClean="0">
                    <a:solidFill>
                      <a:schemeClr val="tx2"/>
                    </a:solidFill>
                  </a:rPr>
                  <a:t>Gbps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89" name="Straight Arrow Connector 288"/>
              <p:cNvCxnSpPr>
                <a:stCxn id="288" idx="2"/>
              </p:cNvCxnSpPr>
              <p:nvPr/>
            </p:nvCxnSpPr>
            <p:spPr>
              <a:xfrm>
                <a:off x="1215653" y="680794"/>
                <a:ext cx="0" cy="284295"/>
              </a:xfrm>
              <a:prstGeom prst="straightConnector1">
                <a:avLst/>
              </a:prstGeom>
              <a:ln>
                <a:solidFill>
                  <a:schemeClr val="tx2">
                    <a:alpha val="99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Group 291"/>
            <p:cNvGrpSpPr/>
            <p:nvPr/>
          </p:nvGrpSpPr>
          <p:grpSpPr>
            <a:xfrm>
              <a:off x="5355223" y="231313"/>
              <a:ext cx="915698" cy="500354"/>
              <a:chOff x="742003" y="283099"/>
              <a:chExt cx="915698" cy="681990"/>
            </a:xfrm>
          </p:grpSpPr>
          <p:sp>
            <p:nvSpPr>
              <p:cNvPr id="293" name="TextBox 292"/>
              <p:cNvSpPr txBox="1"/>
              <p:nvPr/>
            </p:nvSpPr>
            <p:spPr>
              <a:xfrm>
                <a:off x="742003" y="283099"/>
                <a:ext cx="915698" cy="397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2"/>
                    </a:solidFill>
                  </a:rPr>
                  <a:t>0.68 </a:t>
                </a:r>
                <a:r>
                  <a:rPr lang="en-US" sz="1400" dirty="0" err="1" smtClean="0">
                    <a:solidFill>
                      <a:schemeClr val="tx2"/>
                    </a:solidFill>
                  </a:rPr>
                  <a:t>Gbps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94" name="Straight Arrow Connector 293"/>
              <p:cNvCxnSpPr>
                <a:stCxn id="293" idx="2"/>
              </p:cNvCxnSpPr>
              <p:nvPr/>
            </p:nvCxnSpPr>
            <p:spPr>
              <a:xfrm>
                <a:off x="1199852" y="680794"/>
                <a:ext cx="0" cy="284295"/>
              </a:xfrm>
              <a:prstGeom prst="straightConnector1">
                <a:avLst/>
              </a:prstGeom>
              <a:ln>
                <a:solidFill>
                  <a:schemeClr val="tx2">
                    <a:alpha val="99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295"/>
            <p:cNvGrpSpPr/>
            <p:nvPr/>
          </p:nvGrpSpPr>
          <p:grpSpPr>
            <a:xfrm>
              <a:off x="6966428" y="245173"/>
              <a:ext cx="915698" cy="500354"/>
              <a:chOff x="742003" y="283099"/>
              <a:chExt cx="915698" cy="681990"/>
            </a:xfrm>
          </p:grpSpPr>
          <p:sp>
            <p:nvSpPr>
              <p:cNvPr id="297" name="TextBox 296"/>
              <p:cNvSpPr txBox="1"/>
              <p:nvPr/>
            </p:nvSpPr>
            <p:spPr>
              <a:xfrm>
                <a:off x="742003" y="283099"/>
                <a:ext cx="915698" cy="397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2"/>
                    </a:solidFill>
                  </a:rPr>
                  <a:t>0.53 </a:t>
                </a:r>
                <a:r>
                  <a:rPr lang="en-US" sz="1400" dirty="0" err="1" smtClean="0">
                    <a:solidFill>
                      <a:schemeClr val="tx2"/>
                    </a:solidFill>
                  </a:rPr>
                  <a:t>Gbps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98" name="Straight Arrow Connector 297"/>
              <p:cNvCxnSpPr>
                <a:stCxn id="297" idx="2"/>
              </p:cNvCxnSpPr>
              <p:nvPr/>
            </p:nvCxnSpPr>
            <p:spPr>
              <a:xfrm>
                <a:off x="1199852" y="680794"/>
                <a:ext cx="0" cy="284295"/>
              </a:xfrm>
              <a:prstGeom prst="straightConnector1">
                <a:avLst/>
              </a:prstGeom>
              <a:ln>
                <a:solidFill>
                  <a:schemeClr val="tx2">
                    <a:alpha val="99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6948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107</Words>
  <Application>Microsoft Macintosh PowerPoint</Application>
  <PresentationFormat>Custom</PresentationFormat>
  <Paragraphs>77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ASTRON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Peeyush Prasad</dc:creator>
  <cp:lastModifiedBy>Peeyush Prasad</cp:lastModifiedBy>
  <cp:revision>33</cp:revision>
  <dcterms:created xsi:type="dcterms:W3CDTF">2016-08-09T05:51:49Z</dcterms:created>
  <dcterms:modified xsi:type="dcterms:W3CDTF">2016-08-11T08:10:03Z</dcterms:modified>
</cp:coreProperties>
</file>