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4681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968" y="-960"/>
      </p:cViewPr>
      <p:guideLst>
        <p:guide orient="horz" pos="147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4315"/>
            <a:ext cx="7772400" cy="10034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52872"/>
            <a:ext cx="6400800" cy="119639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8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7481"/>
            <a:ext cx="2057400" cy="39944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7481"/>
            <a:ext cx="6019800" cy="39944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5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2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008325"/>
            <a:ext cx="7772400" cy="9298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1984236"/>
            <a:ext cx="7772400" cy="10240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4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2362"/>
            <a:ext cx="4038600" cy="30895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092362"/>
            <a:ext cx="4038600" cy="30895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929"/>
            <a:ext cx="4040188" cy="4367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84656"/>
            <a:ext cx="4040188" cy="2697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047929"/>
            <a:ext cx="4041775" cy="4367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484656"/>
            <a:ext cx="4041775" cy="2697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9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186394"/>
            <a:ext cx="3008313" cy="793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6397"/>
            <a:ext cx="5111750" cy="399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979657"/>
            <a:ext cx="3008313" cy="32023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0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277079"/>
            <a:ext cx="5486400" cy="3868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18304"/>
            <a:ext cx="5486400" cy="28089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663956"/>
            <a:ext cx="5486400" cy="549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2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478"/>
            <a:ext cx="8229600" cy="780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2362"/>
            <a:ext cx="8229600" cy="3089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339095"/>
            <a:ext cx="2133600" cy="249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339095"/>
            <a:ext cx="2895600" cy="249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339095"/>
            <a:ext cx="2133600" cy="249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9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221"/>
          <p:cNvGrpSpPr/>
          <p:nvPr/>
        </p:nvGrpSpPr>
        <p:grpSpPr>
          <a:xfrm>
            <a:off x="552665" y="180608"/>
            <a:ext cx="8653780" cy="4186025"/>
            <a:chOff x="109747" y="402967"/>
            <a:chExt cx="9108681" cy="4341349"/>
          </a:xfrm>
        </p:grpSpPr>
        <p:sp>
          <p:nvSpPr>
            <p:cNvPr id="84" name="Rounded Rectangle 83"/>
            <p:cNvSpPr/>
            <p:nvPr/>
          </p:nvSpPr>
          <p:spPr>
            <a:xfrm>
              <a:off x="7691495" y="590697"/>
              <a:ext cx="1187500" cy="290317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17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TRAP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49866" y="503897"/>
              <a:ext cx="403153" cy="40524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CORRE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LAT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09747" y="470216"/>
              <a:ext cx="2535063" cy="687345"/>
              <a:chOff x="109744" y="470213"/>
              <a:chExt cx="2535063" cy="68734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09744" y="503894"/>
                <a:ext cx="696561" cy="60467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tn0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669877" y="503894"/>
                <a:ext cx="573276" cy="604905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UNI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67052" y="500698"/>
                <a:ext cx="633750" cy="17539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64123" y="717050"/>
                <a:ext cx="633750" cy="17539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70331" y="933402"/>
                <a:ext cx="633750" cy="17539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51547" y="499438"/>
                <a:ext cx="207853" cy="58181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9" idx="3"/>
              </p:cNvCxnSpPr>
              <p:nvPr/>
            </p:nvCxnSpPr>
            <p:spPr>
              <a:xfrm>
                <a:off x="1500802" y="588397"/>
                <a:ext cx="169075" cy="0"/>
              </a:xfrm>
              <a:prstGeom prst="straightConnector1">
                <a:avLst/>
              </a:prstGeom>
              <a:ln>
                <a:tailEnd type="triangle" w="med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507010" y="813885"/>
                <a:ext cx="169075" cy="0"/>
              </a:xfrm>
              <a:prstGeom prst="straightConnector1">
                <a:avLst/>
              </a:prstGeom>
              <a:ln>
                <a:tailEnd type="triangle" w="med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516147" y="1024013"/>
                <a:ext cx="169075" cy="0"/>
              </a:xfrm>
              <a:prstGeom prst="straightConnector1">
                <a:avLst/>
              </a:prstGeom>
              <a:ln>
                <a:tailEnd type="triangle" w="med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 rot="16200000">
                <a:off x="901123" y="635710"/>
                <a:ext cx="687345" cy="356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URI</a:t>
                </a:r>
                <a:endParaRPr lang="en-US" sz="1600" dirty="0"/>
              </a:p>
            </p:txBody>
          </p:sp>
          <p:cxnSp>
            <p:nvCxnSpPr>
              <p:cNvPr id="25" name="Straight Arrow Connector 24"/>
              <p:cNvCxnSpPr>
                <a:stCxn id="8" idx="3"/>
              </p:cNvCxnSpPr>
              <p:nvPr/>
            </p:nvCxnSpPr>
            <p:spPr>
              <a:xfrm>
                <a:off x="2243153" y="806347"/>
                <a:ext cx="40165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ight Arrow 65"/>
            <p:cNvSpPr/>
            <p:nvPr/>
          </p:nvSpPr>
          <p:spPr>
            <a:xfrm>
              <a:off x="3074006" y="497050"/>
              <a:ext cx="818720" cy="43859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SB0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92729" y="497282"/>
              <a:ext cx="1552089" cy="4383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Flag, Calibrate</a:t>
              </a:r>
            </a:p>
            <a:p>
              <a:pPr algn="ctr"/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Visibilities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7391" y="989796"/>
              <a:ext cx="237636" cy="926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.</a:t>
              </a:r>
            </a:p>
            <a:p>
              <a:r>
                <a:rPr lang="en-US" sz="1200" b="1" dirty="0" smtClean="0"/>
                <a:t>.</a:t>
              </a:r>
            </a:p>
            <a:p>
              <a:r>
                <a:rPr lang="en-US" sz="1200" b="1" dirty="0"/>
                <a:t>.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8746" y="3392511"/>
              <a:ext cx="237636" cy="926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.</a:t>
              </a:r>
            </a:p>
            <a:p>
              <a:r>
                <a:rPr lang="en-US" sz="1200" b="1" dirty="0" smtClean="0"/>
                <a:t>.</a:t>
              </a:r>
            </a:p>
            <a:p>
              <a:r>
                <a:rPr lang="en-US" sz="1200" b="1" dirty="0"/>
                <a:t>.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29888" y="798986"/>
              <a:ext cx="237636" cy="926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.</a:t>
              </a:r>
            </a:p>
            <a:p>
              <a:r>
                <a:rPr lang="en-US" sz="1200" b="1" dirty="0" smtClean="0"/>
                <a:t>.</a:t>
              </a:r>
            </a:p>
            <a:p>
              <a:r>
                <a:rPr lang="en-US" sz="1200" b="1" dirty="0"/>
                <a:t>.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60289" y="402967"/>
              <a:ext cx="1254214" cy="151226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Integrate,</a:t>
              </a:r>
            </a:p>
            <a:p>
              <a:pPr algn="ctr"/>
              <a:r>
                <a:rPr 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Grid, Image, </a:t>
              </a:r>
              <a:r>
                <a:rPr lang="en-US" sz="15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FluxCal</a:t>
              </a:r>
              <a:r>
                <a:rPr 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5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Bandpass</a:t>
              </a:r>
              <a:r>
                <a:rPr 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correction 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7" name="Straight Arrow Connector 76"/>
            <p:cNvCxnSpPr>
              <a:stCxn id="75" idx="3"/>
            </p:cNvCxnSpPr>
            <p:nvPr/>
          </p:nvCxnSpPr>
          <p:spPr>
            <a:xfrm>
              <a:off x="7114503" y="1159099"/>
              <a:ext cx="5769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8" idx="3"/>
            </p:cNvCxnSpPr>
            <p:nvPr/>
          </p:nvCxnSpPr>
          <p:spPr>
            <a:xfrm>
              <a:off x="5444818" y="716463"/>
              <a:ext cx="4389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an 82"/>
            <p:cNvSpPr/>
            <p:nvPr/>
          </p:nvSpPr>
          <p:spPr>
            <a:xfrm>
              <a:off x="7801203" y="1941341"/>
              <a:ext cx="980400" cy="49156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Lightcurve</a:t>
              </a:r>
              <a:endPara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Archive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5" name="Right Arrow 84"/>
            <p:cNvSpPr/>
            <p:nvPr/>
          </p:nvSpPr>
          <p:spPr>
            <a:xfrm>
              <a:off x="3085305" y="1276650"/>
              <a:ext cx="818720" cy="43859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SB7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919705" y="1276882"/>
              <a:ext cx="1552089" cy="4383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Flag, Calibrate</a:t>
              </a:r>
            </a:p>
            <a:p>
              <a:pPr algn="ctr"/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Visibilities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87" name="Straight Arrow Connector 86"/>
            <p:cNvCxnSpPr>
              <a:stCxn id="86" idx="3"/>
            </p:cNvCxnSpPr>
            <p:nvPr/>
          </p:nvCxnSpPr>
          <p:spPr>
            <a:xfrm>
              <a:off x="5471794" y="1496066"/>
              <a:ext cx="438975" cy="137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136723" y="1579096"/>
              <a:ext cx="2508087" cy="687345"/>
              <a:chOff x="109744" y="470213"/>
              <a:chExt cx="2508087" cy="687345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109744" y="503894"/>
                <a:ext cx="696561" cy="60467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Stn5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1669877" y="503894"/>
                <a:ext cx="573276" cy="604905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UNI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67052" y="500698"/>
                <a:ext cx="633750" cy="17539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64123" y="717050"/>
                <a:ext cx="633750" cy="17539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70331" y="933402"/>
                <a:ext cx="633750" cy="17539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751547" y="499438"/>
                <a:ext cx="207853" cy="58181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0" name="Straight Arrow Connector 99"/>
              <p:cNvCxnSpPr>
                <a:stCxn id="96" idx="3"/>
              </p:cNvCxnSpPr>
              <p:nvPr/>
            </p:nvCxnSpPr>
            <p:spPr>
              <a:xfrm>
                <a:off x="1500802" y="588397"/>
                <a:ext cx="169075" cy="0"/>
              </a:xfrm>
              <a:prstGeom prst="straightConnector1">
                <a:avLst/>
              </a:prstGeom>
              <a:ln>
                <a:tailEnd type="triangle" w="med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1507010" y="813885"/>
                <a:ext cx="169075" cy="0"/>
              </a:xfrm>
              <a:prstGeom prst="straightConnector1">
                <a:avLst/>
              </a:prstGeom>
              <a:ln>
                <a:tailEnd type="triangle" w="med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1516147" y="1024013"/>
                <a:ext cx="169075" cy="0"/>
              </a:xfrm>
              <a:prstGeom prst="straightConnector1">
                <a:avLst/>
              </a:prstGeom>
              <a:ln>
                <a:tailEnd type="triangle" w="med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 rot="16200000">
                <a:off x="901123" y="635710"/>
                <a:ext cx="687345" cy="356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URI</a:t>
                </a:r>
                <a:endParaRPr lang="en-US" sz="1600" dirty="0"/>
              </a:p>
            </p:txBody>
          </p:sp>
          <p:cxnSp>
            <p:nvCxnSpPr>
              <p:cNvPr id="104" name="Straight Arrow Connector 103"/>
              <p:cNvCxnSpPr>
                <a:stCxn id="95" idx="3"/>
              </p:cNvCxnSpPr>
              <p:nvPr/>
            </p:nvCxnSpPr>
            <p:spPr>
              <a:xfrm>
                <a:off x="2243153" y="806347"/>
                <a:ext cx="374678" cy="75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121045" y="2880536"/>
              <a:ext cx="2523765" cy="687345"/>
              <a:chOff x="109744" y="470213"/>
              <a:chExt cx="2523765" cy="687345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09744" y="503894"/>
                <a:ext cx="696561" cy="60467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Stn6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1669877" y="503894"/>
                <a:ext cx="573276" cy="604905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UNI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867052" y="500698"/>
                <a:ext cx="633750" cy="17539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864123" y="717050"/>
                <a:ext cx="633750" cy="17539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870331" y="933402"/>
                <a:ext cx="633750" cy="17539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751547" y="499438"/>
                <a:ext cx="207853" cy="58181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2" name="Straight Arrow Connector 111"/>
              <p:cNvCxnSpPr>
                <a:stCxn id="108" idx="3"/>
              </p:cNvCxnSpPr>
              <p:nvPr/>
            </p:nvCxnSpPr>
            <p:spPr>
              <a:xfrm>
                <a:off x="1500802" y="588397"/>
                <a:ext cx="169075" cy="0"/>
              </a:xfrm>
              <a:prstGeom prst="straightConnector1">
                <a:avLst/>
              </a:prstGeom>
              <a:ln>
                <a:tailEnd type="triangle" w="med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>
                <a:off x="1507010" y="813885"/>
                <a:ext cx="169075" cy="0"/>
              </a:xfrm>
              <a:prstGeom prst="straightConnector1">
                <a:avLst/>
              </a:prstGeom>
              <a:ln>
                <a:tailEnd type="triangle" w="med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>
                <a:off x="1516147" y="1024013"/>
                <a:ext cx="169075" cy="0"/>
              </a:xfrm>
              <a:prstGeom prst="straightConnector1">
                <a:avLst/>
              </a:prstGeom>
              <a:ln>
                <a:tailEnd type="triangle" w="med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 rot="16200000">
                <a:off x="901123" y="635710"/>
                <a:ext cx="687345" cy="356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URI</a:t>
                </a:r>
                <a:endParaRPr lang="en-US" sz="1600" dirty="0"/>
              </a:p>
            </p:txBody>
          </p:sp>
          <p:cxnSp>
            <p:nvCxnSpPr>
              <p:cNvPr id="116" name="Straight Arrow Connector 115"/>
              <p:cNvCxnSpPr>
                <a:stCxn id="107" idx="3"/>
              </p:cNvCxnSpPr>
              <p:nvPr/>
            </p:nvCxnSpPr>
            <p:spPr>
              <a:xfrm>
                <a:off x="2243153" y="806347"/>
                <a:ext cx="3903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>
              <a:off x="136723" y="4009618"/>
              <a:ext cx="2508087" cy="687345"/>
              <a:chOff x="109744" y="470213"/>
              <a:chExt cx="2508087" cy="687345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109744" y="503894"/>
                <a:ext cx="696561" cy="60467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Stn11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1669877" y="503894"/>
                <a:ext cx="573276" cy="604905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UNI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867052" y="500698"/>
                <a:ext cx="633750" cy="17539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864123" y="717050"/>
                <a:ext cx="633750" cy="17539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870331" y="933402"/>
                <a:ext cx="633750" cy="17539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751547" y="499438"/>
                <a:ext cx="207853" cy="58181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4" name="Straight Arrow Connector 123"/>
              <p:cNvCxnSpPr>
                <a:stCxn id="120" idx="3"/>
              </p:cNvCxnSpPr>
              <p:nvPr/>
            </p:nvCxnSpPr>
            <p:spPr>
              <a:xfrm>
                <a:off x="1500802" y="588397"/>
                <a:ext cx="169075" cy="0"/>
              </a:xfrm>
              <a:prstGeom prst="straightConnector1">
                <a:avLst/>
              </a:prstGeom>
              <a:ln>
                <a:tailEnd type="triangle" w="med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507010" y="813885"/>
                <a:ext cx="169075" cy="0"/>
              </a:xfrm>
              <a:prstGeom prst="straightConnector1">
                <a:avLst/>
              </a:prstGeom>
              <a:ln>
                <a:tailEnd type="triangle" w="med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516147" y="1024013"/>
                <a:ext cx="169075" cy="0"/>
              </a:xfrm>
              <a:prstGeom prst="straightConnector1">
                <a:avLst/>
              </a:prstGeom>
              <a:ln>
                <a:tailEnd type="triangle" w="med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Box 126"/>
              <p:cNvSpPr txBox="1"/>
              <p:nvPr/>
            </p:nvSpPr>
            <p:spPr>
              <a:xfrm rot="16200000">
                <a:off x="901123" y="635710"/>
                <a:ext cx="687345" cy="356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URI</a:t>
                </a:r>
                <a:endParaRPr lang="en-US" sz="1600" dirty="0"/>
              </a:p>
            </p:txBody>
          </p:sp>
          <p:cxnSp>
            <p:nvCxnSpPr>
              <p:cNvPr id="128" name="Straight Arrow Connector 127"/>
              <p:cNvCxnSpPr>
                <a:stCxn id="119" idx="3"/>
              </p:cNvCxnSpPr>
              <p:nvPr/>
            </p:nvCxnSpPr>
            <p:spPr>
              <a:xfrm>
                <a:off x="2243153" y="806347"/>
                <a:ext cx="374678" cy="75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TextBox 129"/>
            <p:cNvSpPr txBox="1"/>
            <p:nvPr/>
          </p:nvSpPr>
          <p:spPr>
            <a:xfrm>
              <a:off x="5424756" y="402967"/>
              <a:ext cx="483014" cy="52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Vis</a:t>
              </a:r>
              <a:endParaRPr lang="en-US" dirty="0"/>
            </a:p>
          </p:txBody>
        </p:sp>
        <p:sp>
          <p:nvSpPr>
            <p:cNvPr id="132" name="Right Arrow 131"/>
            <p:cNvSpPr/>
            <p:nvPr/>
          </p:nvSpPr>
          <p:spPr>
            <a:xfrm>
              <a:off x="3048508" y="2584842"/>
              <a:ext cx="818720" cy="43859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SB24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867230" y="2585075"/>
              <a:ext cx="1552089" cy="4383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Flag, Calibrate</a:t>
              </a:r>
            </a:p>
            <a:p>
              <a:pPr algn="ctr"/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Visibilities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204389" y="2886778"/>
              <a:ext cx="237636" cy="926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.</a:t>
              </a:r>
            </a:p>
            <a:p>
              <a:r>
                <a:rPr lang="en-US" sz="1200" b="1" dirty="0" smtClean="0"/>
                <a:t>.</a:t>
              </a:r>
            </a:p>
            <a:p>
              <a:r>
                <a:rPr lang="en-US" sz="1200" b="1" dirty="0"/>
                <a:t>.</a:t>
              </a: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5858291" y="2266442"/>
              <a:ext cx="1254214" cy="163963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Integrate,</a:t>
              </a:r>
            </a:p>
            <a:p>
              <a:pPr algn="ctr"/>
              <a:r>
                <a:rPr 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Grid, Image, </a:t>
              </a:r>
              <a:r>
                <a:rPr lang="en-US" sz="15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FluxCal</a:t>
              </a:r>
              <a:r>
                <a:rPr 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5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Bandpass</a:t>
              </a:r>
              <a:r>
                <a:rPr 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correction 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36" name="Straight Arrow Connector 135"/>
            <p:cNvCxnSpPr>
              <a:stCxn id="135" idx="3"/>
            </p:cNvCxnSpPr>
            <p:nvPr/>
          </p:nvCxnSpPr>
          <p:spPr>
            <a:xfrm>
              <a:off x="7112505" y="3086261"/>
              <a:ext cx="5789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3" idx="3"/>
            </p:cNvCxnSpPr>
            <p:nvPr/>
          </p:nvCxnSpPr>
          <p:spPr>
            <a:xfrm>
              <a:off x="5419319" y="2804256"/>
              <a:ext cx="4389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ight Arrow 137"/>
            <p:cNvSpPr/>
            <p:nvPr/>
          </p:nvSpPr>
          <p:spPr>
            <a:xfrm>
              <a:off x="3059806" y="3364442"/>
              <a:ext cx="818720" cy="43859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SB31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894205" y="3364673"/>
              <a:ext cx="1552089" cy="4383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Flag, Calibrate</a:t>
              </a:r>
            </a:p>
            <a:p>
              <a:pPr algn="ctr"/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Visibilities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40" name="Straight Arrow Connector 139"/>
            <p:cNvCxnSpPr>
              <a:stCxn id="139" idx="3"/>
            </p:cNvCxnSpPr>
            <p:nvPr/>
          </p:nvCxnSpPr>
          <p:spPr>
            <a:xfrm>
              <a:off x="5446295" y="3583856"/>
              <a:ext cx="438975" cy="137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5399258" y="2490760"/>
              <a:ext cx="483014" cy="52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Vis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018437" y="2777579"/>
              <a:ext cx="733877" cy="485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Image</a:t>
              </a:r>
              <a:endParaRPr lang="en-US" sz="16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647539" y="1860827"/>
              <a:ext cx="237636" cy="926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.</a:t>
              </a:r>
            </a:p>
            <a:p>
              <a:r>
                <a:rPr lang="en-US" sz="1200" b="1" dirty="0" smtClean="0"/>
                <a:t>.</a:t>
              </a:r>
            </a:p>
            <a:p>
              <a:r>
                <a:rPr lang="en-US" sz="1200" b="1" dirty="0"/>
                <a:t>.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067326" y="838556"/>
              <a:ext cx="733877" cy="485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Image</a:t>
              </a:r>
              <a:endParaRPr lang="en-US" sz="1600" dirty="0"/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7874668" y="714822"/>
              <a:ext cx="816988" cy="42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Source Finding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7775156" y="1379652"/>
              <a:ext cx="1023026" cy="42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Source Association</a:t>
              </a:r>
              <a:endPara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7779567" y="2731056"/>
              <a:ext cx="921008" cy="42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</a:t>
              </a:r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ransient Search</a:t>
              </a:r>
              <a:endPara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63" name="Straight Arrow Connector 162"/>
            <p:cNvCxnSpPr>
              <a:stCxn id="161" idx="3"/>
            </p:cNvCxnSpPr>
            <p:nvPr/>
          </p:nvCxnSpPr>
          <p:spPr>
            <a:xfrm>
              <a:off x="8700578" y="2941246"/>
              <a:ext cx="4434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8621286" y="2629794"/>
              <a:ext cx="597142" cy="463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Alert</a:t>
              </a:r>
              <a:endParaRPr lang="en-US" sz="1500" dirty="0"/>
            </a:p>
          </p:txBody>
        </p:sp>
        <p:cxnSp>
          <p:nvCxnSpPr>
            <p:cNvPr id="173" name="Straight Arrow Connector 172"/>
            <p:cNvCxnSpPr>
              <a:stCxn id="159" idx="2"/>
              <a:endCxn id="160" idx="0"/>
            </p:cNvCxnSpPr>
            <p:nvPr/>
          </p:nvCxnSpPr>
          <p:spPr>
            <a:xfrm>
              <a:off x="8283164" y="1135209"/>
              <a:ext cx="3507" cy="2444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160" idx="2"/>
              <a:endCxn id="83" idx="0"/>
            </p:cNvCxnSpPr>
            <p:nvPr/>
          </p:nvCxnSpPr>
          <p:spPr>
            <a:xfrm>
              <a:off x="8286670" y="1800035"/>
              <a:ext cx="4734" cy="2641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8706048" y="2211982"/>
              <a:ext cx="4434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ounded Rectangle 177"/>
            <p:cNvSpPr/>
            <p:nvPr/>
          </p:nvSpPr>
          <p:spPr>
            <a:xfrm>
              <a:off x="3725820" y="4215498"/>
              <a:ext cx="4775346" cy="528817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595959"/>
                  </a:solidFill>
                </a:rPr>
                <a:t>Central Control and Monitoring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cxnSp>
          <p:nvCxnSpPr>
            <p:cNvPr id="195" name="Elbow Connector 194"/>
            <p:cNvCxnSpPr>
              <a:stCxn id="178" idx="3"/>
              <a:endCxn id="84" idx="2"/>
            </p:cNvCxnSpPr>
            <p:nvPr/>
          </p:nvCxnSpPr>
          <p:spPr>
            <a:xfrm flipH="1" flipV="1">
              <a:off x="8285245" y="3493870"/>
              <a:ext cx="215920" cy="986037"/>
            </a:xfrm>
            <a:prstGeom prst="bentConnector4">
              <a:avLst>
                <a:gd name="adj1" fmla="val -105873"/>
                <a:gd name="adj2" fmla="val 63408"/>
              </a:avLst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Elbow Connector 195"/>
            <p:cNvCxnSpPr>
              <a:stCxn id="178" idx="0"/>
              <a:endCxn id="135" idx="2"/>
            </p:cNvCxnSpPr>
            <p:nvPr/>
          </p:nvCxnSpPr>
          <p:spPr>
            <a:xfrm rot="5400000" flipH="1" flipV="1">
              <a:off x="6144738" y="3874837"/>
              <a:ext cx="309417" cy="3719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Elbow Connector 199"/>
            <p:cNvCxnSpPr>
              <a:endCxn id="139" idx="2"/>
            </p:cNvCxnSpPr>
            <p:nvPr/>
          </p:nvCxnSpPr>
          <p:spPr>
            <a:xfrm rot="16200000" flipV="1">
              <a:off x="4464023" y="4009269"/>
              <a:ext cx="418808" cy="635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Elbow Connector 207"/>
            <p:cNvCxnSpPr>
              <a:stCxn id="178" idx="2"/>
              <a:endCxn id="119" idx="2"/>
            </p:cNvCxnSpPr>
            <p:nvPr/>
          </p:nvCxnSpPr>
          <p:spPr>
            <a:xfrm rot="5400000" flipH="1">
              <a:off x="4000438" y="2631261"/>
              <a:ext cx="96111" cy="4129999"/>
            </a:xfrm>
            <a:prstGeom prst="bentConnector3">
              <a:avLst>
                <a:gd name="adj1" fmla="val -139562"/>
              </a:avLst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178" idx="1"/>
            </p:cNvCxnSpPr>
            <p:nvPr/>
          </p:nvCxnSpPr>
          <p:spPr>
            <a:xfrm rot="10800000" flipV="1">
              <a:off x="3048507" y="4479905"/>
              <a:ext cx="677312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Elbow Connector 231"/>
          <p:cNvCxnSpPr>
            <a:stCxn id="118" idx="2"/>
          </p:cNvCxnSpPr>
          <p:nvPr/>
        </p:nvCxnSpPr>
        <p:spPr>
          <a:xfrm rot="10800000">
            <a:off x="167924" y="2859065"/>
            <a:ext cx="410370" cy="11231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106" idx="2"/>
          </p:cNvCxnSpPr>
          <p:nvPr/>
        </p:nvCxnSpPr>
        <p:spPr>
          <a:xfrm rot="10800000">
            <a:off x="167925" y="2602011"/>
            <a:ext cx="395475" cy="291520"/>
          </a:xfrm>
          <a:prstGeom prst="bentConnector3">
            <a:avLst>
              <a:gd name="adj1" fmla="val 314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94" idx="2"/>
          </p:cNvCxnSpPr>
          <p:nvPr/>
        </p:nvCxnSpPr>
        <p:spPr>
          <a:xfrm rot="10800000" flipV="1">
            <a:off x="167926" y="1638654"/>
            <a:ext cx="410369" cy="2757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4" idx="2"/>
          </p:cNvCxnSpPr>
          <p:nvPr/>
        </p:nvCxnSpPr>
        <p:spPr>
          <a:xfrm rot="10800000" flipV="1">
            <a:off x="167927" y="569446"/>
            <a:ext cx="384739" cy="1076587"/>
          </a:xfrm>
          <a:prstGeom prst="bentConnector3">
            <a:avLst>
              <a:gd name="adj1" fmla="val 636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 rot="16200000">
            <a:off x="-276187" y="2123837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95959"/>
                </a:solidFill>
              </a:rPr>
              <a:t>To LOFAR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7116325" y="3896227"/>
            <a:ext cx="1332364" cy="4247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95959"/>
                </a:solidFill>
              </a:rPr>
              <a:t>LOFAR Control</a:t>
            </a:r>
            <a:endParaRPr lang="en-US" sz="1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48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92</Words>
  <Application>Microsoft Macintosh PowerPoint</Application>
  <PresentationFormat>Custom</PresentationFormat>
  <Paragraphs>69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ASTRON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Peeyush Prasad</dc:creator>
  <cp:lastModifiedBy>Peeyush Prasad</cp:lastModifiedBy>
  <cp:revision>20</cp:revision>
  <dcterms:created xsi:type="dcterms:W3CDTF">2016-08-09T05:51:49Z</dcterms:created>
  <dcterms:modified xsi:type="dcterms:W3CDTF">2016-08-09T08:46:48Z</dcterms:modified>
</cp:coreProperties>
</file>