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032" y="-8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3159-D233-8E42-808D-1F1B63DDEA3F}" type="datetimeFigureOut">
              <a:rPr lang="en-US" smtClean="0"/>
              <a:t>08/08/16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78BC3-5C8E-2045-A745-505A712FC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/>
          <p:cNvSpPr/>
          <p:nvPr/>
        </p:nvSpPr>
        <p:spPr>
          <a:xfrm>
            <a:off x="4288023" y="3860155"/>
            <a:ext cx="4079036" cy="2997844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Corr1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6282453" y="4676692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NUMA 0 memory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30563" y="487063"/>
            <a:ext cx="1618016" cy="369332"/>
            <a:chOff x="330563" y="487063"/>
            <a:chExt cx="1618016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0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948579" y="643619"/>
            <a:ext cx="295766" cy="1043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RSP0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3779" y="1161313"/>
            <a:ext cx="1618016" cy="369332"/>
            <a:chOff x="330563" y="487063"/>
            <a:chExt cx="1618016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0563" y="487063"/>
              <a:ext cx="139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7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48579" y="179169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4397" y="215283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40215" y="2513971"/>
            <a:ext cx="295766" cy="278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05521" y="674254"/>
            <a:ext cx="339594" cy="19830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</a:t>
            </a:r>
            <a:r>
              <a:rPr lang="en-US" dirty="0"/>
              <a:t>I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1065730" y="77446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1061548" y="195317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2199" y="2374808"/>
            <a:ext cx="1618016" cy="369332"/>
            <a:chOff x="330563" y="487063"/>
            <a:chExt cx="1618016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31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8" idx="3"/>
          </p:cNvCxnSpPr>
          <p:nvPr/>
        </p:nvCxnSpPr>
        <p:spPr>
          <a:xfrm flipV="1">
            <a:off x="2244345" y="1161313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57561" y="19225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57561" y="227043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7561" y="2653128"/>
            <a:ext cx="361176" cy="4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2919" y="2779051"/>
            <a:ext cx="300618" cy="43072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58691" y="652704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UNIBoARD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49091" y="535093"/>
            <a:ext cx="1865005" cy="369332"/>
            <a:chOff x="330563" y="487063"/>
            <a:chExt cx="1865005" cy="36933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0563" y="48706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0-31],sb[0-8],t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62307" y="1000603"/>
            <a:ext cx="1851789" cy="369332"/>
            <a:chOff x="330563" y="487063"/>
            <a:chExt cx="1851789" cy="369332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00155" y="852358"/>
              <a:ext cx="1782197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[9-17],t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75523" y="1605273"/>
            <a:ext cx="1954381" cy="369332"/>
            <a:chOff x="330563" y="487063"/>
            <a:chExt cx="1954381" cy="36933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00155" y="852358"/>
              <a:ext cx="17689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[18-26],t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58125" y="2144518"/>
            <a:ext cx="1954381" cy="369332"/>
            <a:chOff x="330563" y="487063"/>
            <a:chExt cx="1954381" cy="369332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[</a:t>
              </a:r>
              <a:r>
                <a:rPr lang="en-US" dirty="0" smtClean="0"/>
                <a:t>0-31],</a:t>
              </a:r>
              <a:r>
                <a:rPr lang="en-US" dirty="0" err="1" smtClean="0"/>
                <a:t>sb</a:t>
              </a:r>
              <a:r>
                <a:rPr lang="en-US" dirty="0" smtClean="0"/>
                <a:t>[27-35],t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71341" y="2488263"/>
            <a:ext cx="1855971" cy="369332"/>
            <a:chOff x="330563" y="487063"/>
            <a:chExt cx="1855971" cy="369332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32-63],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[0-8],t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67159" y="3075538"/>
            <a:ext cx="1855971" cy="369332"/>
            <a:chOff x="330563" y="487063"/>
            <a:chExt cx="1855971" cy="369332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00155" y="849717"/>
              <a:ext cx="1786379" cy="2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30563" y="48706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79646"/>
                  </a:solidFill>
                </a:rPr>
                <a:t>d</a:t>
              </a:r>
              <a:r>
                <a:rPr lang="en-US" dirty="0" smtClean="0">
                  <a:solidFill>
                    <a:srgbClr val="F79646"/>
                  </a:solidFill>
                </a:rPr>
                <a:t>[</a:t>
              </a:r>
              <a:r>
                <a:rPr lang="en-US" dirty="0" smtClean="0">
                  <a:solidFill>
                    <a:srgbClr val="F79646"/>
                  </a:solidFill>
                </a:rPr>
                <a:t>64-95],</a:t>
              </a:r>
              <a:r>
                <a:rPr lang="en-US" dirty="0" err="1" smtClean="0">
                  <a:solidFill>
                    <a:srgbClr val="F79646"/>
                  </a:solidFill>
                </a:rPr>
                <a:t>sb</a:t>
              </a:r>
              <a:r>
                <a:rPr lang="en-US" dirty="0" smtClean="0">
                  <a:solidFill>
                    <a:srgbClr val="F79646"/>
                  </a:solidFill>
                </a:rPr>
                <a:t>[0-8],t</a:t>
              </a:r>
              <a:endParaRPr lang="en-US" dirty="0">
                <a:solidFill>
                  <a:srgbClr val="F79646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927719" y="30449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906139" y="295377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923537" y="312772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18737" y="3331536"/>
            <a:ext cx="300618" cy="43072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841703" y="3483937"/>
            <a:ext cx="424892" cy="278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31027" y="3362168"/>
            <a:ext cx="1618016" cy="369332"/>
            <a:chOff x="330563" y="487063"/>
            <a:chExt cx="1618016" cy="369332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00155" y="852358"/>
              <a:ext cx="1548424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0563" y="487063"/>
              <a:ext cx="15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95</a:t>
              </a:r>
              <a:r>
                <a:rPr lang="en-US" dirty="0" smtClean="0"/>
                <a:t>,sb[0-35],t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 flipH="1">
            <a:off x="1074764" y="2836164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262880" y="300180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256611" y="3175753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256611" y="30887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263558" y="2893278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281167" y="354071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274898" y="3714665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74898" y="36276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281845" y="3432190"/>
            <a:ext cx="361176" cy="4157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587872" y="349082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886547" y="681617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ETH.SWITCH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012223" y="564006"/>
            <a:ext cx="1865005" cy="369332"/>
            <a:chOff x="330563" y="487063"/>
            <a:chExt cx="1865005" cy="36933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0563" y="48706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0-95],sb[0-7],t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675086" y="1067637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668744" y="1784549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Stn6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flipH="1">
            <a:off x="5917635" y="1375503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686382" y="2384343"/>
            <a:ext cx="6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Stn7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680040" y="3101255"/>
            <a:ext cx="72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Stn12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 flipH="1">
            <a:off x="5928931" y="2692209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7157717" y="575278"/>
            <a:ext cx="1865005" cy="369332"/>
            <a:chOff x="330563" y="487063"/>
            <a:chExt cx="1865005" cy="369332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30563" y="487063"/>
              <a:ext cx="16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6"/>
                  </a:solidFill>
                </a:rPr>
                <a:t>d[</a:t>
              </a:r>
              <a:r>
                <a:rPr lang="en-US" sz="1600" dirty="0" smtClean="0">
                  <a:solidFill>
                    <a:schemeClr val="accent6"/>
                  </a:solidFill>
                </a:rPr>
                <a:t>0-575],sb[0-7],t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51375" y="1256908"/>
            <a:ext cx="1964901" cy="369332"/>
            <a:chOff x="330563" y="487063"/>
            <a:chExt cx="1964901" cy="36933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30563" y="487063"/>
              <a:ext cx="1964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d</a:t>
              </a:r>
              <a:r>
                <a:rPr lang="en-US" sz="1600" dirty="0" smtClean="0">
                  <a:solidFill>
                    <a:schemeClr val="accent6"/>
                  </a:solidFill>
                </a:rPr>
                <a:t>[</a:t>
              </a:r>
              <a:r>
                <a:rPr lang="en-US" sz="1600" dirty="0" smtClean="0">
                  <a:solidFill>
                    <a:schemeClr val="accent6"/>
                  </a:solidFill>
                </a:rPr>
                <a:t>576-1151],sb[0-7],t</a:t>
              </a:r>
              <a:endParaRPr 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151375" y="2315368"/>
            <a:ext cx="1954381" cy="369332"/>
            <a:chOff x="330563" y="487063"/>
            <a:chExt cx="1954381" cy="36933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30563" y="487063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0-575],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[8-15],t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145033" y="2996998"/>
            <a:ext cx="2304425" cy="369332"/>
            <a:chOff x="330563" y="487063"/>
            <a:chExt cx="2304425" cy="369332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00155" y="852358"/>
              <a:ext cx="1795413" cy="4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30563" y="487063"/>
              <a:ext cx="2304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  <a:r>
                <a:rPr lang="en-US" dirty="0" smtClean="0">
                  <a:solidFill>
                    <a:schemeClr val="accent6"/>
                  </a:solidFill>
                </a:rPr>
                <a:t>[</a:t>
              </a:r>
              <a:r>
                <a:rPr lang="en-US" dirty="0" smtClean="0">
                  <a:solidFill>
                    <a:schemeClr val="accent6"/>
                  </a:solidFill>
                </a:rPr>
                <a:t>576-1151],</a:t>
              </a:r>
              <a:r>
                <a:rPr lang="en-US" dirty="0" err="1" smtClean="0">
                  <a:solidFill>
                    <a:schemeClr val="accent6"/>
                  </a:solidFill>
                </a:rPr>
                <a:t>sb</a:t>
              </a:r>
              <a:r>
                <a:rPr lang="en-US" dirty="0" smtClean="0">
                  <a:solidFill>
                    <a:schemeClr val="accent6"/>
                  </a:solidFill>
                </a:rPr>
                <a:t>[8-15],t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9" name="Rectangle 98"/>
          <p:cNvSpPr/>
          <p:nvPr/>
        </p:nvSpPr>
        <p:spPr>
          <a:xfrm>
            <a:off x="6272753" y="5494516"/>
            <a:ext cx="945905" cy="370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NUMA 1 memory</a:t>
            </a:r>
            <a:endParaRPr lang="en-US" sz="1400" dirty="0"/>
          </a:p>
        </p:txBody>
      </p:sp>
      <p:sp>
        <p:nvSpPr>
          <p:cNvPr id="100" name="Up-Down Arrow 99"/>
          <p:cNvSpPr/>
          <p:nvPr/>
        </p:nvSpPr>
        <p:spPr>
          <a:xfrm>
            <a:off x="6668408" y="5035641"/>
            <a:ext cx="202559" cy="4874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6261619" y="3884435"/>
            <a:ext cx="973954" cy="790472"/>
            <a:chOff x="3719245" y="4413669"/>
            <a:chExt cx="973954" cy="790472"/>
          </a:xfrm>
        </p:grpSpPr>
        <p:sp>
          <p:nvSpPr>
            <p:cNvPr id="101" name="Rounded Rectangle 100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 rot="10800000">
            <a:off x="6255174" y="5870328"/>
            <a:ext cx="973954" cy="790472"/>
            <a:chOff x="3719245" y="4413669"/>
            <a:chExt cx="973954" cy="790472"/>
          </a:xfrm>
        </p:grpSpPr>
        <p:sp>
          <p:nvSpPr>
            <p:cNvPr id="114" name="Rounded Rectangle 113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117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 rot="16200000">
            <a:off x="4747483" y="4150190"/>
            <a:ext cx="973954" cy="790472"/>
            <a:chOff x="3719245" y="4413669"/>
            <a:chExt cx="973954" cy="790472"/>
          </a:xfrm>
          <a:solidFill>
            <a:srgbClr val="CCFFCC"/>
          </a:solidFill>
        </p:grpSpPr>
        <p:sp>
          <p:nvSpPr>
            <p:cNvPr id="123" name="Rounded Rectangle 122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845107" y="4957166"/>
              <a:ext cx="740357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4436367" y="4415550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4573527" y="4701784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 rot="16200000">
            <a:off x="4911579" y="5780787"/>
            <a:ext cx="608741" cy="790472"/>
            <a:chOff x="3719245" y="4413669"/>
            <a:chExt cx="608741" cy="790472"/>
          </a:xfrm>
          <a:solidFill>
            <a:srgbClr val="CCFFCC"/>
          </a:solidFill>
        </p:grpSpPr>
        <p:sp>
          <p:nvSpPr>
            <p:cNvPr id="132" name="Rounded Rectangle 131"/>
            <p:cNvSpPr/>
            <p:nvPr/>
          </p:nvSpPr>
          <p:spPr>
            <a:xfrm>
              <a:off x="3719245" y="4415692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 flipV="1">
              <a:off x="4028446" y="4773827"/>
              <a:ext cx="1" cy="366681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211787" y="495716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3856405" y="4701926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/>
            <p:cNvSpPr/>
            <p:nvPr/>
          </p:nvSpPr>
          <p:spPr>
            <a:xfrm>
              <a:off x="4071154" y="4413669"/>
              <a:ext cx="256832" cy="259215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4208314" y="4699903"/>
              <a:ext cx="0" cy="246975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Elbow Connector 141"/>
          <p:cNvCxnSpPr/>
          <p:nvPr/>
        </p:nvCxnSpPr>
        <p:spPr>
          <a:xfrm rot="10800000" flipV="1">
            <a:off x="7227310" y="3362167"/>
            <a:ext cx="1782197" cy="1497971"/>
          </a:xfrm>
          <a:prstGeom prst="bentConnector3">
            <a:avLst>
              <a:gd name="adj1" fmla="val -7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endCxn id="99" idx="3"/>
          </p:cNvCxnSpPr>
          <p:nvPr/>
        </p:nvCxnSpPr>
        <p:spPr>
          <a:xfrm rot="5400000">
            <a:off x="6791106" y="3119761"/>
            <a:ext cx="2987539" cy="2132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9009506" y="2680663"/>
            <a:ext cx="341587" cy="11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16200000">
            <a:off x="4524015" y="5104718"/>
            <a:ext cx="207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t,sb</a:t>
            </a:r>
            <a:r>
              <a:rPr lang="en-US" dirty="0" smtClean="0">
                <a:solidFill>
                  <a:srgbClr val="0000FF"/>
                </a:solidFill>
              </a:rPr>
              <a:t>[8-15</a:t>
            </a:r>
            <a:r>
              <a:rPr lang="en-US" dirty="0" smtClean="0">
                <a:solidFill>
                  <a:srgbClr val="0000FF"/>
                </a:solidFill>
              </a:rPr>
              <a:t>],d[</a:t>
            </a:r>
            <a:r>
              <a:rPr lang="en-US" dirty="0" smtClean="0">
                <a:solidFill>
                  <a:srgbClr val="0000FF"/>
                </a:solidFill>
              </a:rPr>
              <a:t>0-1151]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 flipH="1" flipV="1">
            <a:off x="5594022" y="5978678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 flipV="1">
            <a:off x="5617992" y="4547330"/>
            <a:ext cx="1142563" cy="7134"/>
          </a:xfrm>
          <a:prstGeom prst="straightConnector1">
            <a:avLst/>
          </a:prstGeom>
          <a:ln>
            <a:solidFill>
              <a:schemeClr val="accent1">
                <a:alpha val="3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009506" y="774469"/>
            <a:ext cx="791906" cy="1010080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Corr0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4652607" y="3744687"/>
            <a:ext cx="68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GPUs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270272" y="3837323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7258321" y="6320519"/>
            <a:ext cx="66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PUs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799419" y="3932966"/>
            <a:ext cx="295766" cy="283538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</a:t>
            </a:r>
          </a:p>
          <a:p>
            <a:pPr algn="ctr"/>
            <a:r>
              <a:rPr lang="en-US" sz="1400" dirty="0" smtClean="0"/>
              <a:t>IGN+SHUFFLE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036704" y="4315281"/>
            <a:ext cx="1877884" cy="642571"/>
            <a:chOff x="2036704" y="4315281"/>
            <a:chExt cx="1877884" cy="642571"/>
          </a:xfrm>
        </p:grpSpPr>
        <p:sp>
          <p:nvSpPr>
            <p:cNvPr id="2" name="Rectangle 1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069576" y="5005557"/>
            <a:ext cx="1877884" cy="642571"/>
            <a:chOff x="2036704" y="4315281"/>
            <a:chExt cx="1877884" cy="642571"/>
          </a:xfrm>
        </p:grpSpPr>
        <p:sp>
          <p:nvSpPr>
            <p:cNvPr id="141" name="Rectangle 140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069576" y="6096250"/>
            <a:ext cx="1877884" cy="642571"/>
            <a:chOff x="2036704" y="4315281"/>
            <a:chExt cx="1877884" cy="642571"/>
          </a:xfrm>
        </p:grpSpPr>
        <p:sp>
          <p:nvSpPr>
            <p:cNvPr id="145" name="Rectangle 144"/>
            <p:cNvSpPr/>
            <p:nvPr/>
          </p:nvSpPr>
          <p:spPr>
            <a:xfrm>
              <a:off x="2945115" y="4315281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30000" dirty="0" smtClean="0"/>
                <a:t>nd</a:t>
              </a:r>
              <a:r>
                <a:rPr lang="en-US" dirty="0" smtClean="0"/>
                <a:t> PFB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036704" y="4497563"/>
              <a:ext cx="969473" cy="4602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Delay &amp; BPASS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97647" y="5047156"/>
            <a:ext cx="956235" cy="632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XCORR</a:t>
            </a:r>
            <a:endParaRPr lang="en-US" dirty="0"/>
          </a:p>
        </p:txBody>
      </p:sp>
      <p:cxnSp>
        <p:nvCxnSpPr>
          <p:cNvPr id="22" name="Elbow Connector 21"/>
          <p:cNvCxnSpPr>
            <a:stCxn id="139" idx="1"/>
          </p:cNvCxnSpPr>
          <p:nvPr/>
        </p:nvCxnSpPr>
        <p:spPr>
          <a:xfrm rot="10800000" flipV="1">
            <a:off x="1553882" y="4727707"/>
            <a:ext cx="482822" cy="4601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3" idx="1"/>
            <a:endCxn id="4" idx="3"/>
          </p:cNvCxnSpPr>
          <p:nvPr/>
        </p:nvCxnSpPr>
        <p:spPr>
          <a:xfrm rot="10800000">
            <a:off x="1553882" y="5363452"/>
            <a:ext cx="515694" cy="545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6" idx="1"/>
            <a:endCxn id="4" idx="2"/>
          </p:cNvCxnSpPr>
          <p:nvPr/>
        </p:nvCxnSpPr>
        <p:spPr>
          <a:xfrm rot="10800000">
            <a:off x="1075766" y="5679749"/>
            <a:ext cx="993811" cy="8289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9" idx="0"/>
            <a:endCxn id="2" idx="3"/>
          </p:cNvCxnSpPr>
          <p:nvPr/>
        </p:nvCxnSpPr>
        <p:spPr>
          <a:xfrm flipH="1">
            <a:off x="3914588" y="4186865"/>
            <a:ext cx="926518" cy="358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9" idx="0"/>
            <a:endCxn id="141" idx="3"/>
          </p:cNvCxnSpPr>
          <p:nvPr/>
        </p:nvCxnSpPr>
        <p:spPr>
          <a:xfrm flipH="1">
            <a:off x="3947460" y="4186865"/>
            <a:ext cx="893646" cy="1048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29" idx="0"/>
            <a:endCxn id="145" idx="3"/>
          </p:cNvCxnSpPr>
          <p:nvPr/>
        </p:nvCxnSpPr>
        <p:spPr>
          <a:xfrm flipH="1">
            <a:off x="3947460" y="4186865"/>
            <a:ext cx="893646" cy="2139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flipH="1">
            <a:off x="2814929" y="5587981"/>
            <a:ext cx="326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</a:p>
          <a:p>
            <a:r>
              <a:rPr lang="en-US" sz="1000" b="1" dirty="0" smtClean="0"/>
              <a:t>.</a:t>
            </a:r>
            <a:endParaRPr lang="en-US" sz="10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947460" y="414365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3882248" y="4698481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3425581" y="5686986"/>
            <a:ext cx="7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1151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4" idx="1"/>
          </p:cNvCxnSpPr>
          <p:nvPr/>
        </p:nvCxnSpPr>
        <p:spPr>
          <a:xfrm flipH="1">
            <a:off x="300619" y="5363452"/>
            <a:ext cx="2970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01" idx="1"/>
          </p:cNvCxnSpPr>
          <p:nvPr/>
        </p:nvCxnSpPr>
        <p:spPr>
          <a:xfrm flipH="1">
            <a:off x="6095185" y="4016066"/>
            <a:ext cx="166434" cy="481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072260" y="2495674"/>
            <a:ext cx="791906" cy="1010080"/>
          </a:xfrm>
          <a:prstGeom prst="rect">
            <a:avLst/>
          </a:prstGeom>
          <a:solidFill>
            <a:schemeClr val="bg1">
              <a:lumMod val="6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Corr1</a:t>
            </a:r>
            <a:endParaRPr lang="en-US" dirty="0"/>
          </a:p>
        </p:txBody>
      </p:sp>
      <p:cxnSp>
        <p:nvCxnSpPr>
          <p:cNvPr id="27" name="Straight Connector 26"/>
          <p:cNvCxnSpPr>
            <a:endCxn id="94" idx="3"/>
          </p:cNvCxnSpPr>
          <p:nvPr/>
        </p:nvCxnSpPr>
        <p:spPr>
          <a:xfrm flipV="1">
            <a:off x="4288023" y="2500034"/>
            <a:ext cx="4817733" cy="1337289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8367059" y="2495674"/>
            <a:ext cx="1434353" cy="1364482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8367059" y="3505754"/>
            <a:ext cx="1497107" cy="3352247"/>
          </a:xfrm>
          <a:prstGeom prst="line">
            <a:avLst/>
          </a:prstGeom>
          <a:ln w="6350">
            <a:solidFill>
              <a:schemeClr val="accent1">
                <a:alpha val="3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31027" y="487063"/>
            <a:ext cx="4963163" cy="3373093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>
            <a:off x="5494553" y="1067637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5512484" y="1772854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515474" y="2358543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533405" y="3093642"/>
            <a:ext cx="1017453" cy="469334"/>
          </a:xfrm>
          <a:prstGeom prst="roundRect">
            <a:avLst>
              <a:gd name="adj" fmla="val 10466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  <a:ln>
            <a:solidFill>
              <a:schemeClr val="accent3">
                <a:lumMod val="75000"/>
                <a:alpha val="8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164" idx="3"/>
          </p:cNvCxnSpPr>
          <p:nvPr/>
        </p:nvCxnSpPr>
        <p:spPr>
          <a:xfrm>
            <a:off x="6512006" y="1302304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6529937" y="200752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529937" y="2605161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6547868" y="3340260"/>
            <a:ext cx="358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288</Words>
  <Application>Microsoft Macintosh PowerPoint</Application>
  <PresentationFormat>A4 Paper (210x297 mm)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Peeyush Prasad</dc:creator>
  <cp:lastModifiedBy>Peeyush Prasad</cp:lastModifiedBy>
  <cp:revision>32</cp:revision>
  <dcterms:created xsi:type="dcterms:W3CDTF">2016-07-31T20:14:29Z</dcterms:created>
  <dcterms:modified xsi:type="dcterms:W3CDTF">2016-08-08T17:14:54Z</dcterms:modified>
</cp:coreProperties>
</file>