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7e73e2ea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7e73e2ea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7e60cd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7e60cd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7e73e2ea3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7e73e2ea3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5c7237f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5c7237f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5c7237f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5c7237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67e60cdb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67e60cdb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7e73e2e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7e73e2e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7e73e2ea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7e73e2ea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e73e2ea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e73e2ea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37150"/>
            <a:ext cx="8520600" cy="10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The Arkan Project</a:t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Henry Baldwin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453600" y="1579625"/>
            <a:ext cx="8520600" cy="10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4343"/>
                </a:solidFill>
              </a:rPr>
              <a:t>Pitch Slideshow</a:t>
            </a:r>
            <a:endParaRPr sz="4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Mockups (2/2)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89" y="1152475"/>
            <a:ext cx="662822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Overview</a:t>
            </a:r>
            <a:endParaRPr sz="29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25225"/>
            <a:ext cx="726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Arkan Project will be a game centered around exploring and base defense from monsters and zombies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Core gameplay includes combat, base defense, and material collection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engaging story with in-depth lore will keep players invested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Storyline and Gameplay Loop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Soldier crashed a helicopter in a mysterious </a:t>
            </a:r>
            <a:r>
              <a:rPr lang="en"/>
              <a:t>laboratory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Fight off monsters and uncover secrets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and defend base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the area</a:t>
            </a:r>
            <a:endParaRPr/>
          </a:p>
        </p:txBody>
      </p:sp>
      <p:pic>
        <p:nvPicPr>
          <p:cNvPr descr="NNSA gets new helicopters to support radiological security across ...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300" y="1959550"/>
            <a:ext cx="4188149" cy="299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Innovating With Camera Controls and Visuals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Arkan Project will use a unique combination of isometric and first-person camera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an isometric view similar to that of Hades for the resource collection/exploration half of the game, but a first-person perspective for the base protection half of the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Arkan Project will have a </a:t>
            </a:r>
            <a:r>
              <a:rPr lang="en"/>
              <a:t>unique</a:t>
            </a:r>
            <a:r>
              <a:rPr lang="en"/>
              <a:t> apocalyptic-feeling visual style with </a:t>
            </a:r>
            <a:r>
              <a:rPr lang="en"/>
              <a:t>similar</a:t>
            </a:r>
            <a:r>
              <a:rPr lang="en"/>
              <a:t> aesthetics as Call of Duty: Zombies, with a hint of the Hades visuals, although less colorful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Management and Goals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team is managed under a well-organize Trello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making the game off of a 0 dollar budget, meaning we won’t have to pay for any licenses or tools beyond what is provided for us by Skyline High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development 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Unity, Blender, Github, Audacity/Bandlab, and Photoshop for creating our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of our team members are very passionate about this project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Tools, Finances, and Budgeting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game will have a budget of zero dollars!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only be using free tools and the tools that Skyline High school </a:t>
            </a:r>
            <a:r>
              <a:rPr lang="en"/>
              <a:t>provides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tools include Github, BandLab, Photoshop, Tinkercad, Trello, and 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oney | Uses: Anything relating to finance and money. Free C… | Flickr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14" y="2684675"/>
            <a:ext cx="2915975" cy="192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currently plan to distribute our game on a free online distribution channel like itch.io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will help reach our target audience of teenagers and young adults, along with being inexpensive and accessible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advertise our game on social media platforms such as TikTok, Instagram, and YouTube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Milestones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67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our milestones are being tracked on Trello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Milestones include </a:t>
            </a:r>
            <a:r>
              <a:rPr lang="en"/>
              <a:t>finishing</a:t>
            </a:r>
            <a:r>
              <a:rPr lang="en"/>
              <a:t> sound design, finishing the plot, and finishing the pitch document and slideshow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Trello board is kept up to date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300" y="2130625"/>
            <a:ext cx="4321700" cy="25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</a:t>
            </a:r>
            <a:r>
              <a:rPr lang="en"/>
              <a:t>Mockups</a:t>
            </a:r>
            <a:r>
              <a:rPr lang="en"/>
              <a:t> (1/2)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50" y="1017725"/>
            <a:ext cx="7100587" cy="39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