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id="{17D1ADBA-1255-444F-AA65-46EEA6D2E266}"/>
              </a:ext>
            </a:extLst>
          </p:cNvPr>
          <p:cNvSpPr/>
          <p:nvPr/>
        </p:nvSpPr>
        <p:spPr>
          <a:xfrm>
            <a:off x="8362763" y="5728996"/>
            <a:ext cx="3829235" cy="1129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id="{87A911AC-DC94-4E16-8B26-AC7374F3F46F}"/>
              </a:ext>
            </a:extLst>
          </p:cNvPr>
          <p:cNvSpPr txBox="1"/>
          <p:nvPr/>
        </p:nvSpPr>
        <p:spPr>
          <a:xfrm flipH="1">
            <a:off x="8424909" y="5344357"/>
            <a:ext cx="3613211" cy="1200329"/>
          </a:xfrm>
          <a:prstGeom prst="rect">
            <a:avLst/>
          </a:prstGeom>
          <a:noFill/>
        </p:spPr>
        <p:txBody>
          <a:bodyPr wrap="square" rtlCol="0">
            <a:spAutoFit/>
          </a:bodyPr>
          <a:lstStyle/>
          <a:p>
            <a:endParaRPr lang="en-IN" dirty="0"/>
          </a:p>
          <a:p>
            <a:endParaRPr lang="en-IN" dirty="0"/>
          </a:p>
          <a:p>
            <a:r>
              <a:rPr lang="en-IN" dirty="0"/>
              <a:t>Name: NISHANTH S REDDY</a:t>
            </a:r>
          </a:p>
          <a:p>
            <a:r>
              <a:rPr lang="en-IN" dirty="0"/>
              <a:t>Course: </a:t>
            </a:r>
            <a:r>
              <a:rPr lang="en-IN" dirty="0" err="1"/>
              <a:t>B.Tech</a:t>
            </a:r>
            <a:r>
              <a:rPr lang="en-IN" dirty="0"/>
              <a:t> CSE(2</a:t>
            </a:r>
            <a:r>
              <a:rPr lang="en-IN" baseline="30000" dirty="0"/>
              <a:t>nd</a:t>
            </a:r>
            <a:r>
              <a:rPr lang="en-IN" dirty="0"/>
              <a:t> year)</a:t>
            </a:r>
          </a:p>
        </p:txBody>
      </p:sp>
    </p:spTree>
    <p:extLst>
      <p:ext uri="{BB962C8B-B14F-4D97-AF65-F5344CB8AC3E}">
        <p14:creationId xmlns:p14="http://schemas.microsoft.com/office/powerpoint/2010/main"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id="{FA5FF668-C8D8-4125-B2DB-A22369D05BD2}"/>
              </a:ext>
            </a:extLst>
          </p:cNvPr>
          <p:cNvSpPr>
            <a:spLocks noGrp="1"/>
          </p:cNvSpPr>
          <p:nvPr>
            <p:ph type="subTitle" idx="1"/>
          </p:nvPr>
        </p:nvSpPr>
        <p:spPr>
          <a:xfrm>
            <a:off x="7865508" y="5374402"/>
            <a:ext cx="4326492" cy="1483598"/>
          </a:xfrm>
        </p:spPr>
        <p:txBody>
          <a:bodyPr>
            <a:normAutofit/>
          </a:bodyPr>
          <a:lstStyle/>
          <a:p>
            <a:r>
              <a:rPr lang="en-IN" dirty="0"/>
              <a:t>Made By:</a:t>
            </a:r>
          </a:p>
          <a:p>
            <a:r>
              <a:rPr lang="en-IN" dirty="0"/>
              <a:t>Name: NISHANTH S REDDY</a:t>
            </a:r>
          </a:p>
          <a:p>
            <a:r>
              <a:rPr lang="en-IN" dirty="0"/>
              <a:t>Course : </a:t>
            </a:r>
            <a:r>
              <a:rPr lang="en-IN" dirty="0" err="1"/>
              <a:t>B.Tech</a:t>
            </a:r>
            <a:r>
              <a:rPr lang="en-IN" dirty="0"/>
              <a:t> CSE (2</a:t>
            </a:r>
            <a:r>
              <a:rPr lang="en-IN" baseline="30000" dirty="0"/>
              <a:t>nd</a:t>
            </a:r>
            <a:r>
              <a:rPr lang="en-IN" dirty="0"/>
              <a:t> year)</a:t>
            </a:r>
          </a:p>
          <a:p>
            <a:endParaRPr lang="en-IN" dirty="0"/>
          </a:p>
          <a:p>
            <a:endParaRPr lang="en-IN" dirty="0"/>
          </a:p>
        </p:txBody>
      </p:sp>
    </p:spTree>
    <p:extLst>
      <p:ext uri="{BB962C8B-B14F-4D97-AF65-F5344CB8AC3E}">
        <p14:creationId xmlns:p14="http://schemas.microsoft.com/office/powerpoint/2010/main"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br>
              <a:rPr lang="en-IN" sz="2000" dirty="0"/>
            </a:b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id="{4B95FCAB-85D1-46A9-87DD-1271ECC51ECE}"/>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br>
              <a:rPr lang="en-IN" sz="2000" dirty="0"/>
            </a:b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br>
              <a:rPr lang="en-IN" sz="2000" dirty="0"/>
            </a:br>
            <a:endParaRPr lang="en-IN" sz="2000" dirty="0"/>
          </a:p>
        </p:txBody>
      </p:sp>
      <p:pic>
        <p:nvPicPr>
          <p:cNvPr id="5" name="Content Placeholder 4">
            <a:extLst>
              <a:ext uri="{FF2B5EF4-FFF2-40B4-BE49-F238E27FC236}">
                <a16:creationId xmlns:a16="http://schemas.microsoft.com/office/drawing/2014/main"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br>
              <a:rPr lang="en-IN" sz="2400" dirty="0"/>
            </a:br>
            <a:endParaRPr lang="en-IN" sz="2400" dirty="0"/>
          </a:p>
        </p:txBody>
      </p:sp>
    </p:spTree>
    <p:extLst>
      <p:ext uri="{BB962C8B-B14F-4D97-AF65-F5344CB8AC3E}">
        <p14:creationId xmlns:p14="http://schemas.microsoft.com/office/powerpoint/2010/main"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br>
              <a:rPr lang="en-IN" sz="2800" dirty="0"/>
            </a:br>
            <a:r>
              <a:rPr lang="en-US" sz="2800" dirty="0"/>
              <a:t>1. Descriptive statistics- SD, Min, Max </a:t>
            </a:r>
            <a:r>
              <a:rPr lang="en-US" sz="2800" dirty="0" err="1"/>
              <a:t>etc</a:t>
            </a:r>
            <a:r>
              <a:rPr lang="en-US" sz="2800" dirty="0"/>
              <a:t> .</a:t>
            </a:r>
            <a:br>
              <a:rPr lang="en-US" sz="2800" dirty="0"/>
            </a:br>
            <a:br>
              <a:rPr lang="en-US" sz="2800" dirty="0"/>
            </a:br>
            <a:r>
              <a:rPr lang="en-US" sz="2800" dirty="0"/>
              <a:t>2. Class Distribution (Species counts are balanced or imbalanced) – Balanced.</a:t>
            </a:r>
            <a:br>
              <a:rPr lang="en-US" sz="2800" dirty="0"/>
            </a:b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br>
              <a:rPr lang="en-US" sz="2400" dirty="0"/>
            </a:br>
            <a:endParaRPr lang="en-IN" sz="2400" dirty="0"/>
          </a:p>
        </p:txBody>
      </p:sp>
      <p:pic>
        <p:nvPicPr>
          <p:cNvPr id="5" name="Content Placeholder 4">
            <a:extLst>
              <a:ext uri="{FF2B5EF4-FFF2-40B4-BE49-F238E27FC236}">
                <a16:creationId xmlns:a16="http://schemas.microsoft.com/office/drawing/2014/main"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br>
              <a:rPr lang="en-US" dirty="0"/>
            </a:br>
            <a:r>
              <a:rPr lang="en-US" sz="3100" dirty="0"/>
              <a:t>1. Import Library </a:t>
            </a:r>
            <a:br>
              <a:rPr lang="en-US" sz="3100" dirty="0"/>
            </a:br>
            <a:br>
              <a:rPr lang="en-US" sz="3100" dirty="0"/>
            </a:br>
            <a:r>
              <a:rPr lang="en-US" sz="3100" dirty="0"/>
              <a:t>2. Analyze Data </a:t>
            </a:r>
            <a:br>
              <a:rPr lang="en-US" sz="3100" dirty="0"/>
            </a:br>
            <a:br>
              <a:rPr lang="en-US" sz="3100" dirty="0"/>
            </a:br>
            <a:r>
              <a:rPr lang="en-US" sz="3100" dirty="0"/>
              <a:t>3. </a:t>
            </a:r>
            <a:r>
              <a:rPr lang="en-US" sz="3100" dirty="0" err="1"/>
              <a:t>Spliting</a:t>
            </a:r>
            <a:r>
              <a:rPr lang="en-US" sz="3100" dirty="0"/>
              <a:t> the Data Set into train and test</a:t>
            </a:r>
            <a:br>
              <a:rPr lang="en-US" sz="3100" dirty="0"/>
            </a:br>
            <a:br>
              <a:rPr lang="en-US" sz="3100" dirty="0"/>
            </a:br>
            <a:r>
              <a:rPr lang="en-US" sz="3100" dirty="0"/>
              <a:t>4. </a:t>
            </a:r>
            <a:r>
              <a:rPr lang="en-US" sz="3100" dirty="0" err="1"/>
              <a:t>Chossing</a:t>
            </a:r>
            <a:r>
              <a:rPr lang="en-US" sz="3100" dirty="0"/>
              <a:t> right algorithm for training model</a:t>
            </a:r>
            <a:br>
              <a:rPr lang="en-US" sz="3100" dirty="0"/>
            </a:b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br>
              <a:rPr lang="en-IN" dirty="0"/>
            </a:br>
            <a:r>
              <a:rPr lang="en-IN" sz="3100" dirty="0"/>
              <a:t>1. Logistic Regression</a:t>
            </a:r>
            <a:br>
              <a:rPr lang="en-IN" sz="3100" dirty="0"/>
            </a:br>
            <a:br>
              <a:rPr lang="en-IN" sz="3100" dirty="0"/>
            </a:br>
            <a:r>
              <a:rPr lang="en-IN" sz="3100" dirty="0"/>
              <a:t>2. Support Vector Machine</a:t>
            </a:r>
            <a:br>
              <a:rPr lang="en-IN" sz="3100" dirty="0"/>
            </a:br>
            <a:br>
              <a:rPr lang="en-IN" sz="3100" dirty="0"/>
            </a:br>
            <a:r>
              <a:rPr lang="en-IN" sz="3100" dirty="0"/>
              <a:t>3. Classification and Regression Tree(CART) </a:t>
            </a:r>
            <a:br>
              <a:rPr lang="en-IN" sz="3100" dirty="0"/>
            </a:br>
            <a:br>
              <a:rPr lang="en-IN" sz="3100" dirty="0"/>
            </a:br>
            <a:r>
              <a:rPr lang="en-IN" sz="3100" dirty="0"/>
              <a:t>4. </a:t>
            </a:r>
            <a:r>
              <a:rPr lang="en-IN" sz="3100" dirty="0" err="1"/>
              <a:t>Gaussion</a:t>
            </a:r>
            <a:r>
              <a:rPr lang="en-IN" sz="3100" dirty="0"/>
              <a:t> Naive Bayes(NB) </a:t>
            </a:r>
            <a:br>
              <a:rPr lang="en-IN" sz="3100" dirty="0"/>
            </a:b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br>
              <a:rPr lang="en-IN" dirty="0"/>
            </a:br>
            <a:r>
              <a:rPr lang="en-IN" sz="2800" dirty="0"/>
              <a:t>ML is used when:</a:t>
            </a:r>
            <a:br>
              <a:rPr lang="en-IN" sz="2800" dirty="0"/>
            </a:br>
            <a:r>
              <a:rPr lang="en-IN" sz="2800" dirty="0"/>
              <a:t>•Human expertise does not exist(navigating on Mars)</a:t>
            </a:r>
            <a:br>
              <a:rPr lang="en-IN" sz="2800" dirty="0"/>
            </a:br>
            <a:br>
              <a:rPr lang="en-IN" sz="2800" dirty="0"/>
            </a:br>
            <a:r>
              <a:rPr lang="en-IN" sz="2800" dirty="0"/>
              <a:t>•Humans can’t explain their expertise</a:t>
            </a:r>
            <a:br>
              <a:rPr lang="en-IN" sz="2800" dirty="0"/>
            </a:br>
            <a:r>
              <a:rPr lang="en-IN" sz="2800" dirty="0"/>
              <a:t>( speech recognition)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br>
              <a:rPr lang="en-US" sz="3100" dirty="0"/>
            </a:br>
            <a:r>
              <a:rPr lang="en-US" sz="3100" dirty="0"/>
              <a:t>•Supervised (inductive) learning–Given: training data + desired outputs (labels).</a:t>
            </a:r>
            <a:br>
              <a:rPr lang="en-US" sz="3100" dirty="0"/>
            </a:br>
            <a:br>
              <a:rPr lang="en-US" sz="3100" dirty="0"/>
            </a:br>
            <a:r>
              <a:rPr lang="en-US" sz="3100" dirty="0"/>
              <a:t>•Unsupervised learning–Given: training data (without desired outputs).</a:t>
            </a:r>
            <a:br>
              <a:rPr lang="en-US" sz="3100" dirty="0"/>
            </a:b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real-valued == regression</a:t>
            </a:r>
            <a:endParaRPr lang="en-IN" sz="2800" dirty="0"/>
          </a:p>
        </p:txBody>
      </p:sp>
      <p:pic>
        <p:nvPicPr>
          <p:cNvPr id="5" name="Content Placeholder 4">
            <a:extLst>
              <a:ext uri="{FF2B5EF4-FFF2-40B4-BE49-F238E27FC236}">
                <a16:creationId xmlns:a16="http://schemas.microsoft.com/office/drawing/2014/main"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x–y axis categorical == classification</a:t>
            </a:r>
            <a:endParaRPr lang="en-IN" sz="2800" dirty="0"/>
          </a:p>
        </p:txBody>
      </p:sp>
      <p:pic>
        <p:nvPicPr>
          <p:cNvPr id="5" name="Content Placeholder 4">
            <a:extLst>
              <a:ext uri="{FF2B5EF4-FFF2-40B4-BE49-F238E27FC236}">
                <a16:creationId xmlns:a16="http://schemas.microsoft.com/office/drawing/2014/main"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br>
              <a:rPr lang="en-IN" dirty="0"/>
            </a:br>
            <a:r>
              <a:rPr lang="en-IN" dirty="0"/>
              <a:t>7)</a:t>
            </a:r>
            <a:r>
              <a:rPr lang="en-IN" dirty="0" err="1"/>
              <a:t>PyTorch</a:t>
            </a:r>
            <a:br>
              <a:rPr lang="en-IN" dirty="0"/>
            </a:br>
            <a:r>
              <a:rPr lang="en-IN" dirty="0"/>
              <a:t>8)</a:t>
            </a:r>
            <a:r>
              <a:rPr lang="en-IN" dirty="0" err="1"/>
              <a:t>Scipy</a:t>
            </a:r>
            <a:br>
              <a:rPr lang="en-IN" dirty="0"/>
            </a:br>
            <a:r>
              <a:rPr lang="en-IN" dirty="0"/>
              <a:t>9)Seaborn</a:t>
            </a:r>
            <a:br>
              <a:rPr lang="en-IN" dirty="0"/>
            </a:br>
            <a:br>
              <a:rPr lang="en-US" b="1" dirty="0"/>
            </a:br>
            <a:endParaRPr lang="en-IN" dirty="0"/>
          </a:p>
        </p:txBody>
      </p:sp>
    </p:spTree>
    <p:extLst>
      <p:ext uri="{BB962C8B-B14F-4D97-AF65-F5344CB8AC3E}">
        <p14:creationId xmlns:p14="http://schemas.microsoft.com/office/powerpoint/2010/main"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782</Words>
  <Application>Microsoft Office PowerPoint</Application>
  <PresentationFormat>Widescreen</PresentationFormat>
  <Paragraphs>29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Wisp</vt:lpstr>
      <vt:lpstr>Introduction To Machine Learning</vt:lpstr>
      <vt:lpstr>What is Machine Learning?  “Learning is any process by which a system improves performance from experience.”            -Herbert Simon</vt:lpstr>
      <vt:lpstr>When Do We Use Machine Learning?  ML is used when: •Human expertise does not exist(navigating on Mars)  •Humans can’t explain their expertise ( speech recognition)     •Models are based on huge amounts of data </vt:lpstr>
      <vt:lpstr>PowerPoint Presentation</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 axis real-valued == regression</vt:lpstr>
      <vt:lpstr>2)Classification •Given (x1, y1), (x2, y2), ..., (xn, yn) •Learn a function f(x) to predict y given x–y 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nishanth reddy</cp:lastModifiedBy>
  <cp:revision>20</cp:revision>
  <dcterms:created xsi:type="dcterms:W3CDTF">2020-08-08T04:12:07Z</dcterms:created>
  <dcterms:modified xsi:type="dcterms:W3CDTF">2023-09-27T09:23:52Z</dcterms:modified>
</cp:coreProperties>
</file>