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7" r:id="rId3"/>
    <p:sldId id="261" r:id="rId4"/>
    <p:sldId id="262" r:id="rId5"/>
    <p:sldId id="265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AF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276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59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260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42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90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4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94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7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7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4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1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8A2E056-AE40-46E0-A7B7-3D7CEFEFE9CA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764728-96FA-4C9B-A512-3EB91B0B2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03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Assalamualaikum</a:t>
            </a:r>
            <a:endParaRPr lang="en-US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IUC B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704320" cy="5598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346916" y="225083"/>
            <a:ext cx="73151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IIUC Transport System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50971" y="1335314"/>
            <a:ext cx="6647542" cy="224676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  project  will  be  built  by  using 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oop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in C++,  Presented  by</a:t>
            </a:r>
          </a:p>
          <a:p>
            <a:pPr algn="ctr"/>
            <a:r>
              <a:rPr lang="en-US" sz="28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Salman</a:t>
            </a:r>
            <a:r>
              <a:rPr lang="en-US" sz="2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Samir</a:t>
            </a:r>
            <a:r>
              <a:rPr lang="en-US" sz="2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		</a:t>
            </a:r>
            <a:r>
              <a:rPr lang="en-US" sz="2800" b="1" cap="none" spc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(C241259)</a:t>
            </a:r>
            <a:endParaRPr lang="en-US" sz="28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28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Musfek</a:t>
            </a:r>
            <a:r>
              <a:rPr lang="en-US" sz="2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Uddin</a:t>
            </a:r>
            <a:r>
              <a:rPr lang="en-US" sz="2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		(C241265)</a:t>
            </a:r>
          </a:p>
          <a:p>
            <a:pPr algn="ctr"/>
            <a:r>
              <a:rPr lang="en-US" sz="28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Sakibul</a:t>
            </a:r>
            <a:r>
              <a:rPr lang="en-US" sz="2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Islam </a:t>
            </a:r>
            <a:r>
              <a:rPr lang="en-US" sz="28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Sakif</a:t>
            </a:r>
            <a:r>
              <a:rPr lang="en-US" sz="2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	(C241268)</a:t>
            </a:r>
            <a:endParaRPr lang="en-US" sz="2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61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722061"/>
            <a:ext cx="10396882" cy="437999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Features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1" y="1160060"/>
            <a:ext cx="829393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i="1" cap="none" dirty="0">
                <a:latin typeface="Arial" panose="020B0604020202020204" pitchFamily="34" charset="0"/>
              </a:rPr>
              <a:t>Real-Time Tracking (Simulated)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cap="none" dirty="0">
                <a:latin typeface="Arial" panose="020B0604020202020204" pitchFamily="34" charset="0"/>
              </a:rPr>
              <a:t>  - Simulates vehicle locations using periodic updates.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i="1" cap="none" dirty="0">
                <a:latin typeface="Arial" panose="020B0604020202020204" pitchFamily="34" charset="0"/>
              </a:rPr>
              <a:t>Reservation System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cap="none" dirty="0">
                <a:latin typeface="Arial" panose="020B0604020202020204" pitchFamily="34" charset="0"/>
              </a:rPr>
              <a:t>  - Allows students to book seats for specific schedules.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i="1" cap="none" dirty="0">
                <a:latin typeface="Arial" panose="020B0604020202020204" pitchFamily="34" charset="0"/>
              </a:rPr>
              <a:t>User Management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cap="none" dirty="0">
                <a:latin typeface="Arial" panose="020B0604020202020204" pitchFamily="34" charset="0"/>
              </a:rPr>
              <a:t>  - Creates profiles with different access levels for students, staff, and visitors.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i="1" cap="none" dirty="0">
                <a:latin typeface="Arial" panose="020B0604020202020204" pitchFamily="34" charset="0"/>
              </a:rPr>
              <a:t>Emergency Notifications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cap="none" dirty="0">
                <a:latin typeface="Arial" panose="020B0604020202020204" pitchFamily="34" charset="0"/>
              </a:rPr>
              <a:t>  - Notifies users of delays, breakdowns, or schedule changes.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i="1" cap="none" dirty="0">
                <a:latin typeface="Arial" panose="020B0604020202020204" pitchFamily="34" charset="0"/>
              </a:rPr>
              <a:t>Maintenance Scheduling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cap="none" dirty="0">
                <a:latin typeface="Arial" panose="020B0604020202020204" pitchFamily="34" charset="0"/>
              </a:rPr>
              <a:t>  - Schedules vehicle maintenance based on usage or time intervals.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i="1" cap="none" dirty="0">
                <a:latin typeface="Arial" panose="020B0604020202020204" pitchFamily="34" charset="0"/>
              </a:rPr>
              <a:t>Feedback System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cap="none" dirty="0">
                <a:latin typeface="Arial" panose="020B0604020202020204" pitchFamily="34" charset="0"/>
              </a:rPr>
              <a:t>  - Enables users to provide feedback on services.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i="1" cap="none" dirty="0">
                <a:latin typeface="Arial" panose="020B0604020202020204" pitchFamily="34" charset="0"/>
              </a:rPr>
              <a:t>Route Optimization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cap="none" dirty="0">
                <a:latin typeface="Arial" panose="020B0604020202020204" pitchFamily="34" charset="0"/>
              </a:rPr>
              <a:t>  - Suggests optimal routes based on traffic, time, or user density.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OOP Concepts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latin typeface="Arial Black" panose="020B0A04020102020204" pitchFamily="34" charset="0"/>
            </a:endParaRPr>
          </a:p>
          <a:p>
            <a:pPr lvl="2"/>
            <a:r>
              <a:rPr lang="en-US" dirty="0">
                <a:latin typeface="Arial Black" panose="020B0A04020102020204" pitchFamily="34" charset="0"/>
              </a:rPr>
              <a:t>Classes and Objects</a:t>
            </a:r>
          </a:p>
          <a:p>
            <a:pPr lvl="2"/>
            <a:r>
              <a:rPr lang="en-US" dirty="0">
                <a:latin typeface="Arial Black" panose="020B0A04020102020204" pitchFamily="34" charset="0"/>
              </a:rPr>
              <a:t>Inheritance</a:t>
            </a:r>
          </a:p>
          <a:p>
            <a:pPr lvl="2"/>
            <a:r>
              <a:rPr lang="en-US" dirty="0">
                <a:latin typeface="Arial Black" panose="020B0A04020102020204" pitchFamily="34" charset="0"/>
              </a:rPr>
              <a:t>Polymorphism</a:t>
            </a:r>
          </a:p>
          <a:p>
            <a:pPr lvl="2"/>
            <a:r>
              <a:rPr lang="en-US" dirty="0">
                <a:latin typeface="Arial Black" panose="020B0A04020102020204" pitchFamily="34" charset="0"/>
              </a:rPr>
              <a:t>Encapsulation</a:t>
            </a:r>
          </a:p>
          <a:p>
            <a:pPr lvl="2"/>
            <a:r>
              <a:rPr lang="en-US" dirty="0">
                <a:latin typeface="Arial Black" panose="020B0A04020102020204" pitchFamily="34" charset="0"/>
              </a:rPr>
              <a:t>Abstraction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9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Arial Black" panose="020B0A04020102020204" pitchFamily="34" charset="0"/>
            </a:endParaRPr>
          </a:p>
          <a:p>
            <a:pPr lvl="2"/>
            <a:r>
              <a:rPr lang="en-US" sz="2400" dirty="0">
                <a:latin typeface="Arial Black" panose="020B0A04020102020204" pitchFamily="34" charset="0"/>
              </a:rPr>
              <a:t>Adding and managing vehicles.</a:t>
            </a:r>
          </a:p>
          <a:p>
            <a:pPr lvl="2"/>
            <a:r>
              <a:rPr lang="en-US" sz="2400" dirty="0">
                <a:latin typeface="Arial Black" panose="020B0A04020102020204" pitchFamily="34" charset="0"/>
              </a:rPr>
              <a:t>Creating and managing routes.</a:t>
            </a:r>
          </a:p>
          <a:p>
            <a:pPr lvl="2"/>
            <a:r>
              <a:rPr lang="en-US" sz="2400" dirty="0">
                <a:latin typeface="Arial Black" panose="020B0A04020102020204" pitchFamily="34" charset="0"/>
              </a:rPr>
              <a:t>Scheduling and tracking transportation.</a:t>
            </a:r>
          </a:p>
          <a:p>
            <a:pPr lvl="2"/>
            <a:r>
              <a:rPr lang="en-US" sz="2400" dirty="0">
                <a:latin typeface="Arial Black" panose="020B0A04020102020204" pitchFamily="34" charset="0"/>
              </a:rPr>
              <a:t>User interface for interacting with the system</a:t>
            </a:r>
            <a:r>
              <a:rPr lang="en-US" sz="2400" dirty="0" smtClean="0">
                <a:latin typeface="Arial Black" panose="020B0A04020102020204" pitchFamily="34" charset="0"/>
              </a:rPr>
              <a:t>.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Times New Roman" panose="02020603050405020304" pitchFamily="18" charset="0"/>
              </a:rPr>
              <a:t>The transport system project uses object-oriented design to efficiently manage users, vehicles, routes, and drivers. It is flexible, scalable, and models real-world transport management effectively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7420"/>
            <a:ext cx="10394707" cy="3193487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		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8381" y="2633257"/>
            <a:ext cx="938128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Black" panose="020B0A04020102020204" pitchFamily="34" charset="0"/>
              </a:rPr>
              <a:t>		  </a:t>
            </a:r>
            <a:r>
              <a:rPr lang="en-US" sz="8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Black" panose="020B0A04020102020204" pitchFamily="34" charset="0"/>
              </a:rPr>
              <a:t>"</a:t>
            </a:r>
            <a:r>
              <a:rPr lang="en-US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Black" panose="020B0A04020102020204" pitchFamily="34" charset="0"/>
              </a:rPr>
              <a:t>Thank You </a:t>
            </a:r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Black" panose="020B0A04020102020204" pitchFamily="34" charset="0"/>
              </a:rPr>
              <a:t>"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206</TotalTime>
  <Words>188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Impact</vt:lpstr>
      <vt:lpstr>Times New Roman</vt:lpstr>
      <vt:lpstr>Main Event</vt:lpstr>
      <vt:lpstr> Assalamualaikum</vt:lpstr>
      <vt:lpstr>PowerPoint Presentation</vt:lpstr>
      <vt:lpstr>Features</vt:lpstr>
      <vt:lpstr>OOP Concepts Used</vt:lpstr>
      <vt:lpstr>Key Functionalities</vt:lpstr>
      <vt:lpstr>Conclusion</vt:lpstr>
      <vt:lpstr>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IIUC Transport System</dc:title>
  <dc:creator>Zone</dc:creator>
  <cp:lastModifiedBy>Zone</cp:lastModifiedBy>
  <cp:revision>19</cp:revision>
  <dcterms:created xsi:type="dcterms:W3CDTF">2024-11-18T14:31:51Z</dcterms:created>
  <dcterms:modified xsi:type="dcterms:W3CDTF">2024-11-19T05:13:07Z</dcterms:modified>
</cp:coreProperties>
</file>