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065C34-85B6-4EBC-A011-CAEA9B99CFCB}">
  <a:tblStyle styleId="{9E065C34-85B6-4EBC-A011-CAEA9B99C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Shape 1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Shape 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Shape 12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Shape 13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Shape 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Shape 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Shape 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Shape 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Shape 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Shape 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Shape 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Shape 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Shape 1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Shape 1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Shape 1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Shape 2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Shape 2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Shape 2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Shape 2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Shape 2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Shape 2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Shape 2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Shape 2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Shape 2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Shape 2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Shape 2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Shape 2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Shape 2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Shape 2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Shape 2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Shape 2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Shape 2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Shape 2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Shape 2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Shape 2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Shape 2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Shape 2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Shape 3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Shape 3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Shape 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Shape 7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Shape 3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Shape 3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Shape 3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Shape 3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Shape 3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Shape 3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Shape 3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Shape 4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Shape 4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Shape 4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Shape 4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Shape 4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Shape 4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Shape 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Shape 8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Shape 4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Shape 4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Shape 4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Shape 4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Shape 4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Shape 4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Shape 4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Shape 4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Shape 4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Shape 4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Shape 4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Shape 4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Shape 4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Shape 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Shape 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Shape 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Shape 10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Shape 11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{9E065C34-85B6-4EBC-A011-CAEA9B99CFCB}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