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5143500" cx="9144000"/>
  <p:notesSz cx="6858000" cy="9144000"/>
  <p:embeddedFontLst>
    <p:embeddedFont>
      <p:font typeface="Montserrat"/>
      <p:regular r:id="rId41"/>
      <p:bold r:id="rId42"/>
      <p:italic r:id="rId43"/>
      <p:boldItalic r:id="rId44"/>
    </p:embeddedFont>
    <p:embeddedFont>
      <p:font typeface="Overpas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22" Type="http://schemas.openxmlformats.org/officeDocument/2006/relationships/slide" Target="slides/slide18.xml"/><Relationship Id="rId44" Type="http://schemas.openxmlformats.org/officeDocument/2006/relationships/font" Target="fonts/Montserrat-boldItalic.fntdata"/><Relationship Id="rId21" Type="http://schemas.openxmlformats.org/officeDocument/2006/relationships/slide" Target="slides/slide17.xml"/><Relationship Id="rId43" Type="http://schemas.openxmlformats.org/officeDocument/2006/relationships/font" Target="fonts/Montserrat-italic.fntdata"/><Relationship Id="rId24" Type="http://schemas.openxmlformats.org/officeDocument/2006/relationships/slide" Target="slides/slide20.xml"/><Relationship Id="rId46" Type="http://schemas.openxmlformats.org/officeDocument/2006/relationships/font" Target="fonts/Overpass-bold.fntdata"/><Relationship Id="rId23" Type="http://schemas.openxmlformats.org/officeDocument/2006/relationships/slide" Target="slides/slide19.xml"/><Relationship Id="rId45" Type="http://schemas.openxmlformats.org/officeDocument/2006/relationships/font" Target="fonts/Overpas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schemas.openxmlformats.org/officeDocument/2006/relationships/font" Target="fonts/Overpass-boldItalic.fntdata"/><Relationship Id="rId25" Type="http://schemas.openxmlformats.org/officeDocument/2006/relationships/slide" Target="slides/slide21.xml"/><Relationship Id="rId47" Type="http://schemas.openxmlformats.org/officeDocument/2006/relationships/font" Target="fonts/Overpass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support@udemy.com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Shape 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Shape 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Remember, purpose of chat channel is to connect students with other students.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Technical questions related to course material are best suited for the QA forums.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Shape 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Shape 1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Shape 1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Shape 1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2 vs Python 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" name="Shape 1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" name="Shape 1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between Python 2 vs 3 used to be a very difficult decision for newcomers to the Python programming language.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companies still had legacy Python 2 code to be maintained.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Shape 1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Shape 1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course was initially released teaching both versions of Python (2 and 3).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versions were similar enough that it was easy to learn both simultaneously.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every major external python package has been updated to support Python 3!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" name="Shape 1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" name="Shape 1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course now focuses solely on Python 3.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the code, notebooks, and videos have been updated to Python 3.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need be, going back to Python 2 syntax is a very easy jump once you know Python 3.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Shape 1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Shape 1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3 is the future of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Python 3 for this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Old notebooks are available in case you need Python 2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 by installing Python 3!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" name="Shape 1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" name="Shape 1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Command Line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1" name="Shape 1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" name="Shape 1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install anything, its important to have a very quick overview of how to work at the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you to programmatically move through your computer’s directories.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Shape 1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Shape 1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cover: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Find your current directory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Listing all files in a directory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change directory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clear the command line screen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7" name="Shape 1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8" name="Shape 1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PLEASE DON’T SKIP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THIS LECTURE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Shape 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Shape 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/>
          <p:nvPr/>
        </p:nvSpPr>
        <p:spPr>
          <a:xfrm>
            <a:off x="3962850" y="3109950"/>
            <a:ext cx="1218300" cy="1218300"/>
          </a:xfrm>
          <a:prstGeom prst="smileyFace">
            <a:avLst>
              <a:gd fmla="val 4653" name="adj"/>
            </a:avLst>
          </a:prstGeom>
          <a:solidFill>
            <a:srgbClr val="9FC5E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MacOS and Linux Users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Jump to: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Windows Users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Jump to: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5" name="Shape 2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6" name="Shape 2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Windows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Command Line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Shape 2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Shape 2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MacOS and Linux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Command Line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" name="Shape 2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Shape 2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ctrTitle"/>
          </p:nvPr>
        </p:nvSpPr>
        <p:spPr>
          <a:xfrm>
            <a:off x="311700" y="24279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Overview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Installing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6" name="Shape 2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7" name="Shape 2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Developed by Guido Van Rossum in 1991 it has quickly become one of the most popular programming languages in the world.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4" name="Shape 2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" name="Shape 2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has many advantages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Developers can learn it quickly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involves less code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is easier to read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Utilized by every major technology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Huge amount of additional open-source libraries.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2" name="Shape 2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3" name="Shape 2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install Python we will use the free Anaconda distribution.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distribution includes Python as well as many other useful libraries, including Jupyter.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Anaconda can also easily be installed on to any major OS, Windows, MacOS, or Linux.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0" name="Shape 2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Shape 2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also Miniconda , which is a smaller sized version of Anaconda.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begin installation go to: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www.anaconda.com/downloads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8" name="Shape 2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9" name="Shape 2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Running Python Code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Shape 2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Shape 2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several ways to run Python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discuss the various options for development environments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3 main types of environments: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Editors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IDEs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Notebook Environments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Shape 2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4" name="Shape 2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Course Overview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tips for going through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during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Advice on how to approach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to find the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use the student chat channel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Shape 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Shape 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Editors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editors for any text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Work with a variety of file types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be customized with plugins and add-ons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most are not designed with only Python in mind.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popular: Sublime Text and Atom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Shape 2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2" name="Shape 2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IDEs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Development Environments designed specifically for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Larger programs.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Only community editions are free.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Designed specifically for Python, lots of extra functionality.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popular: PyCharm and Spyder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9" name="Shape 2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0" name="Shape 2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Notebook Environments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Great for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See input and output next to each other.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Support in-line markdown notes, visualizations, videos, and more.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 file formats that are not .py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popular is Jupyter Notebook.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7" name="Shape 2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8" name="Shape 2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important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Development Environments are a personal choice highly dependent on personal preference.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Choose whichever development environment you prefer!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Shape 3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Shape 3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run Python code: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with an editor to create a .py script and run the file at your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with a Jupyter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download sublime text editor: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www.sublimetext.com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Shape 3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Shape 3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Notebooks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Shape 3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Shape 3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show you how to get the course notebooks!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to the resource link: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https://github.com/Pierian-Data/Complete-Python-3-Bootcamp</a:t>
            </a:r>
            <a:endParaRPr sz="24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Shape 3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Shape 3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Useful Tips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gear setting to speed up or slow down videos.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Udemy App to download videos of course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make use of QA Forums, lots of previous discussion available there!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Shape 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Shape 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 check against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Google or StackOverflow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the QA Forums in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FAQ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Submit new question in QA forums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Details on what you’ve tried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Screenshot of error or code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Shape 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Shape 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Platform level issues please email: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support@udemy.com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Video playback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Certification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Payment issues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Shape 9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Shape 9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approach course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Best way to approach the course is review the notebooks along with the video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Beginners: Read extra notes in the notebook along with the video guide.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Experienced: Read the notebooks to see if you only need to review certain parts of the video lecture.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Shape 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Shape 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Notebooks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your Automated Welcome message for the link to the notebooks.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review how to download and open them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Running Python Code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lecture.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 is also in the FAQ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Shape 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Shape 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link in the automated welcome message to join our discord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automated welcome message also includes a link to a YouTube video describing how to use and log in to the chat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Shape 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Shape 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